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9" autoAdjust="0"/>
  </p:normalViewPr>
  <p:slideViewPr>
    <p:cSldViewPr snapToGrid="0">
      <p:cViewPr varScale="1">
        <p:scale>
          <a:sx n="85" d="100"/>
          <a:sy n="85" d="100"/>
        </p:scale>
        <p:origin x="63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D3736-6848-4E72-A07D-01D2C61671EB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B58DA-6D89-467A-B49E-3277B105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5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B58DA-6D89-467A-B49E-3277B1054F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B58DA-6D89-467A-B49E-3277B1054F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4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CEF2EF-9951-42AE-9DD3-BA375D4F7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218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CEF2EF-9951-42AE-9DD3-BA375D4F7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567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BB58DA-6D89-467A-B49E-3277B1054F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79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EC45-1834-4BA6-8C9A-823389B94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199D9-D6D3-4814-9C00-C9B8A7793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39D8E-588E-46FD-85DE-CC9007D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44259-4753-42EC-BF8E-E17056BB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A595-BFC5-4CE2-B2E6-EDCEFD7D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3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6629-0BC7-4E81-AA1C-9108B63E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9FD26-B2FB-499D-BC34-5D6332970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E3C20-9B1C-4C07-A859-6E38587E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BEDA0-0209-4124-8B03-A53E94BC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DD6C-1EC5-410A-9CBB-5E10A4E2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8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F1E1B-D9A9-47E7-9750-05FC629AA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C5758-E6BB-4B15-A79B-5CC0EAFF7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5D141-22D5-4E18-BF18-75DB615B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37458-3C50-4EAB-8952-D79A5ACA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CA95-590F-4989-AC30-9FCB1481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319A-7D6D-41AA-91CD-E4DF65FA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6F1F-2DDA-444D-B54A-BDCBF2A3E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4DC9-80DA-4846-8771-1D154EF0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598C-C5E4-4B51-97C0-0620595D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0F4C7-F8F2-45DB-AAB5-71BA3B6F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67F8-48F5-424A-BD67-55B55253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69B04-9866-41A3-A6DB-524A02B20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FDA9-1FC4-4F58-BF9B-AFFA6201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8878-8A2C-428D-9330-DDED1C82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44F4A-020F-4A0A-A635-4B3271D7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5147-2A24-447F-B911-342C77E1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DCD4-2D5D-442F-857F-FC6279995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DADC1-A73A-4A0C-86BE-53418F364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FB62A-083F-457A-8A9D-75FC9F99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7F399-1470-461B-BAC1-E01D2644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5A22D-A53B-4FBF-9B86-A9A00291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4E4-18E8-4EE1-8892-F8C30257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F56DC-EBE1-449F-9756-F9C4AAA13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1BE0B-0C7C-4501-8ACB-24B8E42BB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701E8-35D3-4F8B-9800-DE0623606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9DF1E-69E7-4364-8560-93363A369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43122-7C75-419D-8485-8980E2AC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B06A1-88F2-4760-9E2F-843A6BEB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06D77-511B-4D36-9EC5-9C31616E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0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D5C1-5D65-4962-914C-6556B80F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770CF-B7F8-4B56-9D97-81C4F277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00BE6-C126-44B6-B40A-6AB9A759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38900-A7A9-4A63-B45E-6BB7BDCB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17874-FDEC-4FEC-B205-945929FD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B5CD1-BC35-4C76-85E9-724D569B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53F3A-A6B4-4771-AE28-C7F04F5F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5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7CB7-B4AD-459E-A65A-CB099B9A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84AA-CA15-48E5-9FFC-2C9207796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2536D-0D7D-4B82-85CB-B0B7F8452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AB599-3DBD-4E71-B1E8-8B991BAE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C46C0-9575-4681-93CF-67ACDED1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A3A40-725E-4FB9-BA90-27BB9740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6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1F3D-3FB1-4490-BDCC-4647C21D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42EF5-F6DF-4A90-ABE6-61C28B633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1C134-0C6A-4AF2-9523-7C9053491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92E4-70E4-4725-9D81-DCF5900E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5E734-D077-40B9-AD24-4AA30564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48122-3866-4300-96F1-B52D01B1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5BDDA-B76C-4FCD-B790-8C7DB26D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BC976-4FAD-447C-AAE6-F816536F1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83F4-3642-4A56-BD69-1F8E0E5A8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4CCC7-FF0E-4876-87FC-30D965B47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1610D-8205-4D11-8EF1-38B5F88F0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8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BAD49A-1C1C-4219-8542-6C263684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09" y="1486003"/>
            <a:ext cx="2599456" cy="12904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5DB836-3671-425D-AB44-4603C3A04DE0}"/>
              </a:ext>
            </a:extLst>
          </p:cNvPr>
          <p:cNvSpPr/>
          <p:nvPr/>
        </p:nvSpPr>
        <p:spPr>
          <a:xfrm>
            <a:off x="1256686" y="1116671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Many clients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A776D38-4F28-4454-A288-86BD47FA1D6B}"/>
              </a:ext>
            </a:extLst>
          </p:cNvPr>
          <p:cNvSpPr/>
          <p:nvPr/>
        </p:nvSpPr>
        <p:spPr>
          <a:xfrm>
            <a:off x="3748456" y="743674"/>
            <a:ext cx="3326762" cy="2685326"/>
          </a:xfrm>
          <a:prstGeom prst="flowChartAlternate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EA91B-80CE-4500-8AA0-2056B12ACB96}"/>
              </a:ext>
            </a:extLst>
          </p:cNvPr>
          <p:cNvSpPr/>
          <p:nvPr/>
        </p:nvSpPr>
        <p:spPr>
          <a:xfrm>
            <a:off x="4526538" y="743674"/>
            <a:ext cx="1770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</a:t>
            </a:r>
          </a:p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WebAPI /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981B4E-D7AB-4DCE-BB57-122E0DC68F2E}"/>
              </a:ext>
            </a:extLst>
          </p:cNvPr>
          <p:cNvSpPr/>
          <p:nvPr/>
        </p:nvSpPr>
        <p:spPr>
          <a:xfrm>
            <a:off x="3971749" y="1478104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Thread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FDCEEC-4448-4AB4-94E2-7133209A689B}"/>
              </a:ext>
            </a:extLst>
          </p:cNvPr>
          <p:cNvSpPr/>
          <p:nvPr/>
        </p:nvSpPr>
        <p:spPr>
          <a:xfrm>
            <a:off x="3971749" y="1806930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Thread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3A9CCC-7672-499B-A657-8BA3FACB51B6}"/>
              </a:ext>
            </a:extLst>
          </p:cNvPr>
          <p:cNvSpPr/>
          <p:nvPr/>
        </p:nvSpPr>
        <p:spPr>
          <a:xfrm>
            <a:off x="3971749" y="2130095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Thread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8733CD-55B4-474D-B06C-A96D2609A720}"/>
              </a:ext>
            </a:extLst>
          </p:cNvPr>
          <p:cNvSpPr/>
          <p:nvPr/>
        </p:nvSpPr>
        <p:spPr>
          <a:xfrm>
            <a:off x="3971749" y="2453260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Thread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A8DBD-2044-4236-966A-B40F6A9EF17F}"/>
              </a:ext>
            </a:extLst>
          </p:cNvPr>
          <p:cNvSpPr/>
          <p:nvPr/>
        </p:nvSpPr>
        <p:spPr>
          <a:xfrm>
            <a:off x="3971749" y="2776425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Thread ‘n’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857205-4E7B-40EF-AB0C-DD31BFBA51F9}"/>
              </a:ext>
            </a:extLst>
          </p:cNvPr>
          <p:cNvSpPr/>
          <p:nvPr/>
        </p:nvSpPr>
        <p:spPr>
          <a:xfrm>
            <a:off x="4074258" y="3022206"/>
            <a:ext cx="1097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Thread pool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CBD1F5-7D28-4F0D-B292-A0BFBCF7BDED}"/>
              </a:ext>
            </a:extLst>
          </p:cNvPr>
          <p:cNvSpPr/>
          <p:nvPr/>
        </p:nvSpPr>
        <p:spPr>
          <a:xfrm>
            <a:off x="5658434" y="1478104"/>
            <a:ext cx="1200502" cy="15550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(Objects)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D74335-499D-4FCD-8A5B-549F4C126C61}"/>
              </a:ext>
            </a:extLst>
          </p:cNvPr>
          <p:cNvCxnSpPr>
            <a:stCxn id="9" idx="3"/>
          </p:cNvCxnSpPr>
          <p:nvPr/>
        </p:nvCxnSpPr>
        <p:spPr>
          <a:xfrm>
            <a:off x="5172251" y="1606470"/>
            <a:ext cx="486183" cy="49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FBF362-BB0E-453A-99B8-F54471E45CA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72251" y="1935295"/>
            <a:ext cx="4861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ADC543-1F2A-47DD-80EA-1444F0BDA4FE}"/>
              </a:ext>
            </a:extLst>
          </p:cNvPr>
          <p:cNvCxnSpPr>
            <a:cxnSpLocks/>
          </p:cNvCxnSpPr>
          <p:nvPr/>
        </p:nvCxnSpPr>
        <p:spPr>
          <a:xfrm flipV="1">
            <a:off x="5172251" y="2261401"/>
            <a:ext cx="4861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9B089A-C16D-427D-B815-DDCDE7FC3C07}"/>
              </a:ext>
            </a:extLst>
          </p:cNvPr>
          <p:cNvCxnSpPr>
            <a:cxnSpLocks/>
          </p:cNvCxnSpPr>
          <p:nvPr/>
        </p:nvCxnSpPr>
        <p:spPr>
          <a:xfrm flipV="1">
            <a:off x="5168744" y="2581625"/>
            <a:ext cx="4861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4BEB08-5810-4FB6-8BAB-ECC201935D52}"/>
              </a:ext>
            </a:extLst>
          </p:cNvPr>
          <p:cNvCxnSpPr>
            <a:cxnSpLocks/>
          </p:cNvCxnSpPr>
          <p:nvPr/>
        </p:nvCxnSpPr>
        <p:spPr>
          <a:xfrm flipV="1">
            <a:off x="5168743" y="2899314"/>
            <a:ext cx="4861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14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11C27F9-DDA9-4442-AB38-1B235ABE7586}"/>
              </a:ext>
            </a:extLst>
          </p:cNvPr>
          <p:cNvSpPr/>
          <p:nvPr/>
        </p:nvSpPr>
        <p:spPr>
          <a:xfrm>
            <a:off x="4320658" y="1259776"/>
            <a:ext cx="4873830" cy="3175225"/>
          </a:xfrm>
          <a:prstGeom prst="flowChartAlternate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2E7F7-8236-46E7-8C19-04BC90582A16}"/>
              </a:ext>
            </a:extLst>
          </p:cNvPr>
          <p:cNvSpPr/>
          <p:nvPr/>
        </p:nvSpPr>
        <p:spPr>
          <a:xfrm>
            <a:off x="5872274" y="1259775"/>
            <a:ext cx="1770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</a:t>
            </a:r>
          </a:p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WebAPI /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806A7-A45B-457E-A542-DDDE0088321B}"/>
              </a:ext>
            </a:extLst>
          </p:cNvPr>
          <p:cNvSpPr/>
          <p:nvPr/>
        </p:nvSpPr>
        <p:spPr>
          <a:xfrm>
            <a:off x="4510293" y="1994206"/>
            <a:ext cx="4521511" cy="2157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40FE86-EC1C-4C97-8123-17CCA7C8F6B9}"/>
              </a:ext>
            </a:extLst>
          </p:cNvPr>
          <p:cNvSpPr/>
          <p:nvPr/>
        </p:nvSpPr>
        <p:spPr>
          <a:xfrm>
            <a:off x="4621059" y="1994207"/>
            <a:ext cx="976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code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9DDD27-B34E-4E45-9C9C-0B22C9E4B59F}"/>
              </a:ext>
            </a:extLst>
          </p:cNvPr>
          <p:cNvSpPr/>
          <p:nvPr/>
        </p:nvSpPr>
        <p:spPr>
          <a:xfrm>
            <a:off x="4845922" y="2860091"/>
            <a:ext cx="919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Controller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B7550-6AA7-4F27-AFF8-1529351D8017}"/>
              </a:ext>
            </a:extLst>
          </p:cNvPr>
          <p:cNvSpPr/>
          <p:nvPr/>
        </p:nvSpPr>
        <p:spPr>
          <a:xfrm>
            <a:off x="8015348" y="2852915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Obj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D2773F-9A83-4259-BF48-8731718BDFB5}"/>
              </a:ext>
            </a:extLst>
          </p:cNvPr>
          <p:cNvSpPr/>
          <p:nvPr/>
        </p:nvSpPr>
        <p:spPr>
          <a:xfrm>
            <a:off x="6499114" y="2860091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Obj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3A9C08-9FCB-4162-9DF9-B63ECE13D689}"/>
              </a:ext>
            </a:extLst>
          </p:cNvPr>
          <p:cNvCxnSpPr>
            <a:cxnSpLocks/>
          </p:cNvCxnSpPr>
          <p:nvPr/>
        </p:nvCxnSpPr>
        <p:spPr>
          <a:xfrm flipV="1">
            <a:off x="5728637" y="3034910"/>
            <a:ext cx="647059" cy="15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9FE06A-B90A-47CF-AF74-9A8951ABC552}"/>
              </a:ext>
            </a:extLst>
          </p:cNvPr>
          <p:cNvCxnSpPr>
            <a:cxnSpLocks/>
          </p:cNvCxnSpPr>
          <p:nvPr/>
        </p:nvCxnSpPr>
        <p:spPr>
          <a:xfrm>
            <a:off x="7237616" y="3029237"/>
            <a:ext cx="6543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F70EF7C-9F81-4E3D-A633-FA2C73EF0EC0}"/>
              </a:ext>
            </a:extLst>
          </p:cNvPr>
          <p:cNvSpPr/>
          <p:nvPr/>
        </p:nvSpPr>
        <p:spPr>
          <a:xfrm>
            <a:off x="6106973" y="3434673"/>
            <a:ext cx="14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Transient lifetime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150185-95EF-46E0-BF70-B7D1C5451527}"/>
              </a:ext>
            </a:extLst>
          </p:cNvPr>
          <p:cNvSpPr/>
          <p:nvPr/>
        </p:nvSpPr>
        <p:spPr>
          <a:xfrm>
            <a:off x="7564773" y="3434673"/>
            <a:ext cx="14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Transient lifetime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F5D744-3733-43E1-8BFF-35F194B01FF6}"/>
              </a:ext>
            </a:extLst>
          </p:cNvPr>
          <p:cNvSpPr/>
          <p:nvPr/>
        </p:nvSpPr>
        <p:spPr>
          <a:xfrm>
            <a:off x="4886150" y="2776859"/>
            <a:ext cx="842487" cy="4880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B9FDA9-89EB-4553-B8B8-0F2C76F17CB1}"/>
              </a:ext>
            </a:extLst>
          </p:cNvPr>
          <p:cNvSpPr/>
          <p:nvPr/>
        </p:nvSpPr>
        <p:spPr>
          <a:xfrm>
            <a:off x="6372509" y="2776859"/>
            <a:ext cx="842487" cy="4880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9386B6-5A5A-4187-937F-6B06234B7ACE}"/>
              </a:ext>
            </a:extLst>
          </p:cNvPr>
          <p:cNvSpPr/>
          <p:nvPr/>
        </p:nvSpPr>
        <p:spPr>
          <a:xfrm>
            <a:off x="7891930" y="2769952"/>
            <a:ext cx="842487" cy="4880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12F349-4E68-4B78-B055-5407A889310A}"/>
              </a:ext>
            </a:extLst>
          </p:cNvPr>
          <p:cNvSpPr/>
          <p:nvPr/>
        </p:nvSpPr>
        <p:spPr>
          <a:xfrm>
            <a:off x="1722522" y="1360169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CA8C7-ED7C-4142-9B70-2A7F007B5C15}"/>
              </a:ext>
            </a:extLst>
          </p:cNvPr>
          <p:cNvSpPr/>
          <p:nvPr/>
        </p:nvSpPr>
        <p:spPr>
          <a:xfrm>
            <a:off x="4169337" y="2741119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ITransformer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(ML Model)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D06EF-05C9-471A-B44B-6A5E9A712181}"/>
              </a:ext>
            </a:extLst>
          </p:cNvPr>
          <p:cNvSpPr/>
          <p:nvPr/>
        </p:nvSpPr>
        <p:spPr>
          <a:xfrm>
            <a:off x="6767617" y="4122069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PredictionEngine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F69C84-25B9-4066-BE79-730CEA907A6F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H="1" flipV="1">
            <a:off x="5929212" y="3094932"/>
            <a:ext cx="1718343" cy="102713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DC019-E666-486F-B565-8D7E11AF1E42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H="1" flipV="1">
            <a:off x="3482397" y="1713982"/>
            <a:ext cx="1566878" cy="102713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A0E19-72F4-47B4-BB5B-55871A88B5AD}"/>
              </a:ext>
            </a:extLst>
          </p:cNvPr>
          <p:cNvSpPr/>
          <p:nvPr/>
        </p:nvSpPr>
        <p:spPr>
          <a:xfrm>
            <a:off x="4265836" y="2033493"/>
            <a:ext cx="720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depends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D089F5-A737-46BF-A2CC-35FAD6605BBB}"/>
              </a:ext>
            </a:extLst>
          </p:cNvPr>
          <p:cNvSpPr/>
          <p:nvPr/>
        </p:nvSpPr>
        <p:spPr>
          <a:xfrm>
            <a:off x="6718260" y="3386636"/>
            <a:ext cx="720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depends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C44FC0-61EE-4BA3-AB02-B1459C18DA9D}"/>
              </a:ext>
            </a:extLst>
          </p:cNvPr>
          <p:cNvSpPr/>
          <p:nvPr/>
        </p:nvSpPr>
        <p:spPr>
          <a:xfrm>
            <a:off x="2050865" y="2067795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(Singleton)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25AB3-BAF4-4A30-9E2A-483C3458FA6B}"/>
              </a:ext>
            </a:extLst>
          </p:cNvPr>
          <p:cNvSpPr/>
          <p:nvPr/>
        </p:nvSpPr>
        <p:spPr>
          <a:xfrm>
            <a:off x="4497680" y="3446853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(Singleton)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A6727E-042D-477B-BACC-85756112F16B}"/>
              </a:ext>
            </a:extLst>
          </p:cNvPr>
          <p:cNvSpPr/>
          <p:nvPr/>
        </p:nvSpPr>
        <p:spPr>
          <a:xfrm>
            <a:off x="6712624" y="4899897"/>
            <a:ext cx="19932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Not Thread safe while “expensive” to create.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Transient/PerCall is NOT an optimal approach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B28DA7-B846-48C8-BC04-6FD6FDF3C58D}"/>
              </a:ext>
            </a:extLst>
          </p:cNvPr>
          <p:cNvCxnSpPr>
            <a:stCxn id="6" idx="3"/>
          </p:cNvCxnSpPr>
          <p:nvPr/>
        </p:nvCxnSpPr>
        <p:spPr>
          <a:xfrm flipV="1">
            <a:off x="8527492" y="4473054"/>
            <a:ext cx="413342" cy="282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02DC5CB-6C20-4D89-AB04-3F25B65BDCA3}"/>
              </a:ext>
            </a:extLst>
          </p:cNvPr>
          <p:cNvSpPr/>
          <p:nvPr/>
        </p:nvSpPr>
        <p:spPr>
          <a:xfrm>
            <a:off x="8944889" y="4303777"/>
            <a:ext cx="889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Predict()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154778-1826-4F30-8073-91C4EA2B010C}"/>
              </a:ext>
            </a:extLst>
          </p:cNvPr>
          <p:cNvCxnSpPr>
            <a:cxnSpLocks/>
          </p:cNvCxnSpPr>
          <p:nvPr/>
        </p:nvCxnSpPr>
        <p:spPr>
          <a:xfrm flipH="1">
            <a:off x="9686207" y="2678749"/>
            <a:ext cx="363003" cy="1692771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AE65EEC-B786-4549-A83A-3E6AA53C1423}"/>
              </a:ext>
            </a:extLst>
          </p:cNvPr>
          <p:cNvSpPr/>
          <p:nvPr/>
        </p:nvSpPr>
        <p:spPr>
          <a:xfrm>
            <a:off x="9389434" y="2227550"/>
            <a:ext cx="14255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HTTP requests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4E3A5-7B9D-4BEA-9C3E-D4221623ACD7}"/>
              </a:ext>
            </a:extLst>
          </p:cNvPr>
          <p:cNvSpPr/>
          <p:nvPr/>
        </p:nvSpPr>
        <p:spPr>
          <a:xfrm>
            <a:off x="4068989" y="3703873"/>
            <a:ext cx="19561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“expensive” to create</a:t>
            </a:r>
          </a:p>
        </p:txBody>
      </p:sp>
    </p:spTree>
    <p:extLst>
      <p:ext uri="{BB962C8B-B14F-4D97-AF65-F5344CB8AC3E}">
        <p14:creationId xmlns:p14="http://schemas.microsoft.com/office/powerpoint/2010/main" val="177116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30CA90-5E4B-499E-B6B5-483114389394}"/>
              </a:ext>
            </a:extLst>
          </p:cNvPr>
          <p:cNvSpPr/>
          <p:nvPr/>
        </p:nvSpPr>
        <p:spPr>
          <a:xfrm>
            <a:off x="390430" y="368584"/>
            <a:ext cx="9212925" cy="485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12F349-4E68-4B78-B055-5407A889310A}"/>
              </a:ext>
            </a:extLst>
          </p:cNvPr>
          <p:cNvSpPr/>
          <p:nvPr/>
        </p:nvSpPr>
        <p:spPr>
          <a:xfrm>
            <a:off x="881224" y="1709836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_mlContext</a:t>
            </a:r>
          </a:p>
          <a:p>
            <a:pPr lvl="0" algn="ctr">
              <a:defRPr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(MLContext)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CA8C7-ED7C-4142-9B70-2A7F007B5C15}"/>
              </a:ext>
            </a:extLst>
          </p:cNvPr>
          <p:cNvSpPr/>
          <p:nvPr/>
        </p:nvSpPr>
        <p:spPr>
          <a:xfrm>
            <a:off x="3546817" y="1709836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MLModel</a:t>
            </a:r>
          </a:p>
          <a:p>
            <a:pPr lvl="0" algn="ctr">
              <a:defRPr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(ITransformer)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D06EF-05C9-471A-B44B-6A5E9A712181}"/>
              </a:ext>
            </a:extLst>
          </p:cNvPr>
          <p:cNvSpPr/>
          <p:nvPr/>
        </p:nvSpPr>
        <p:spPr>
          <a:xfrm>
            <a:off x="6698090" y="2860707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PredictionEngine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A6727E-042D-477B-BACC-85756112F16B}"/>
              </a:ext>
            </a:extLst>
          </p:cNvPr>
          <p:cNvSpPr/>
          <p:nvPr/>
        </p:nvSpPr>
        <p:spPr>
          <a:xfrm>
            <a:off x="4449217" y="3649090"/>
            <a:ext cx="19932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‘n’ PredictionEngine objects in a pool.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Solves problem: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Not Thread safe while ‘expensive</a:t>
            </a:r>
            <a:r>
              <a:rPr lang="en-US" sz="1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to create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”.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B28DA7-B846-48C8-BC04-6FD6FDF3C58D}"/>
              </a:ext>
            </a:extLst>
          </p:cNvPr>
          <p:cNvCxnSpPr>
            <a:cxnSpLocks/>
          </p:cNvCxnSpPr>
          <p:nvPr/>
        </p:nvCxnSpPr>
        <p:spPr>
          <a:xfrm>
            <a:off x="9604664" y="3063861"/>
            <a:ext cx="413342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02DC5CB-6C20-4D89-AB04-3F25B65BDCA3}"/>
              </a:ext>
            </a:extLst>
          </p:cNvPr>
          <p:cNvSpPr/>
          <p:nvPr/>
        </p:nvSpPr>
        <p:spPr>
          <a:xfrm>
            <a:off x="9993633" y="2894584"/>
            <a:ext cx="889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Predict()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4E3A5-7B9D-4BEA-9C3E-D4221623ACD7}"/>
              </a:ext>
            </a:extLst>
          </p:cNvPr>
          <p:cNvSpPr/>
          <p:nvPr/>
        </p:nvSpPr>
        <p:spPr>
          <a:xfrm>
            <a:off x="3509611" y="2470768"/>
            <a:ext cx="1797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- “expensive” to create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Surfaced as property for ‘bulk predictions’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43600-1AB5-4F5B-ABF1-007C1C010DDE}"/>
              </a:ext>
            </a:extLst>
          </p:cNvPr>
          <p:cNvSpPr/>
          <p:nvPr/>
        </p:nvSpPr>
        <p:spPr>
          <a:xfrm>
            <a:off x="3437011" y="457397"/>
            <a:ext cx="32656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MLModelEngine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class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(Singleton)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925B40-AA61-4220-8656-DE8605B57A01}"/>
              </a:ext>
            </a:extLst>
          </p:cNvPr>
          <p:cNvSpPr/>
          <p:nvPr/>
        </p:nvSpPr>
        <p:spPr>
          <a:xfrm>
            <a:off x="6186843" y="1701495"/>
            <a:ext cx="2397569" cy="2917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BA6E1B-256F-497C-85EC-39DBEA3F73A4}"/>
              </a:ext>
            </a:extLst>
          </p:cNvPr>
          <p:cNvSpPr/>
          <p:nvPr/>
        </p:nvSpPr>
        <p:spPr>
          <a:xfrm>
            <a:off x="6698090" y="3320212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PredictionEngine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3483C-F31D-45F7-BDA5-BBDCD49DBB17}"/>
              </a:ext>
            </a:extLst>
          </p:cNvPr>
          <p:cNvSpPr/>
          <p:nvPr/>
        </p:nvSpPr>
        <p:spPr>
          <a:xfrm>
            <a:off x="6698090" y="2399968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PredictionEngine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5DEAA-87AC-4BFD-B1FC-3B5647FD6334}"/>
              </a:ext>
            </a:extLst>
          </p:cNvPr>
          <p:cNvSpPr/>
          <p:nvPr/>
        </p:nvSpPr>
        <p:spPr>
          <a:xfrm>
            <a:off x="6698090" y="3781851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PredictionEngine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5EEF6D-30D3-4583-BDB8-DF8475908EF6}"/>
              </a:ext>
            </a:extLst>
          </p:cNvPr>
          <p:cNvSpPr/>
          <p:nvPr/>
        </p:nvSpPr>
        <p:spPr>
          <a:xfrm>
            <a:off x="7233400" y="4156922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D53B53-1389-45C4-A4CB-AACBB79F028F}"/>
              </a:ext>
            </a:extLst>
          </p:cNvPr>
          <p:cNvSpPr/>
          <p:nvPr/>
        </p:nvSpPr>
        <p:spPr>
          <a:xfrm>
            <a:off x="6212410" y="1709836"/>
            <a:ext cx="2374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_objectPool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(ObjectPool&lt;PredictionEngine&gt;)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CF22DB-81DB-4E3B-8BF5-D76B27774E9E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112074" y="3063861"/>
            <a:ext cx="1491281" cy="45675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417B52-BB56-49B7-9A6D-EA274798183A}"/>
              </a:ext>
            </a:extLst>
          </p:cNvPr>
          <p:cNvCxnSpPr>
            <a:cxnSpLocks/>
          </p:cNvCxnSpPr>
          <p:nvPr/>
        </p:nvCxnSpPr>
        <p:spPr>
          <a:xfrm flipH="1">
            <a:off x="10741527" y="1586551"/>
            <a:ext cx="312458" cy="1308033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8BD0244-E506-4D85-953A-24371CF6C199}"/>
              </a:ext>
            </a:extLst>
          </p:cNvPr>
          <p:cNvSpPr/>
          <p:nvPr/>
        </p:nvSpPr>
        <p:spPr>
          <a:xfrm>
            <a:off x="10438178" y="1210486"/>
            <a:ext cx="1327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HTTP requests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EAA98-6B86-4845-AFAC-54D122A10F51}"/>
              </a:ext>
            </a:extLst>
          </p:cNvPr>
          <p:cNvSpPr/>
          <p:nvPr/>
        </p:nvSpPr>
        <p:spPr>
          <a:xfrm>
            <a:off x="8613629" y="2841282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Pick one..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94D0F1-642B-4361-880A-702C781AEDC8}"/>
              </a:ext>
            </a:extLst>
          </p:cNvPr>
          <p:cNvSpPr/>
          <p:nvPr/>
        </p:nvSpPr>
        <p:spPr>
          <a:xfrm>
            <a:off x="8627953" y="3286441"/>
            <a:ext cx="993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 </a:t>
            </a:r>
          </a:p>
          <a:p>
            <a:r>
              <a:rPr lang="en-US" sz="14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used.</a:t>
            </a:r>
          </a:p>
        </p:txBody>
      </p:sp>
    </p:spTree>
    <p:extLst>
      <p:ext uri="{BB962C8B-B14F-4D97-AF65-F5344CB8AC3E}">
        <p14:creationId xmlns:p14="http://schemas.microsoft.com/office/powerpoint/2010/main" val="118655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BAD49A-1C1C-4219-8542-6C263684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22" y="3023029"/>
            <a:ext cx="2599456" cy="12904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5DB836-3671-425D-AB44-4603C3A04DE0}"/>
              </a:ext>
            </a:extLst>
          </p:cNvPr>
          <p:cNvSpPr/>
          <p:nvPr/>
        </p:nvSpPr>
        <p:spPr>
          <a:xfrm>
            <a:off x="644199" y="2653697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Many clients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A776D38-4F28-4454-A288-86BD47FA1D6B}"/>
              </a:ext>
            </a:extLst>
          </p:cNvPr>
          <p:cNvSpPr/>
          <p:nvPr/>
        </p:nvSpPr>
        <p:spPr>
          <a:xfrm>
            <a:off x="3158326" y="260155"/>
            <a:ext cx="8515701" cy="6337690"/>
          </a:xfrm>
          <a:prstGeom prst="flowChartAlternate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EA91B-80CE-4500-8AA0-2056B12ACB96}"/>
              </a:ext>
            </a:extLst>
          </p:cNvPr>
          <p:cNvSpPr/>
          <p:nvPr/>
        </p:nvSpPr>
        <p:spPr>
          <a:xfrm>
            <a:off x="5142364" y="326068"/>
            <a:ext cx="46721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ASP.NET Core WebAPI /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981B4E-D7AB-4DCE-BB57-122E0DC68F2E}"/>
              </a:ext>
            </a:extLst>
          </p:cNvPr>
          <p:cNvSpPr/>
          <p:nvPr/>
        </p:nvSpPr>
        <p:spPr>
          <a:xfrm>
            <a:off x="3538383" y="2413443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Thread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FDCEEC-4448-4AB4-94E2-7133209A689B}"/>
              </a:ext>
            </a:extLst>
          </p:cNvPr>
          <p:cNvSpPr/>
          <p:nvPr/>
        </p:nvSpPr>
        <p:spPr>
          <a:xfrm>
            <a:off x="3538383" y="3170193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Thread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3A9CCC-7672-499B-A657-8BA3FACB51B6}"/>
              </a:ext>
            </a:extLst>
          </p:cNvPr>
          <p:cNvSpPr/>
          <p:nvPr/>
        </p:nvSpPr>
        <p:spPr>
          <a:xfrm>
            <a:off x="3538383" y="3943773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Thread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A8DBD-2044-4236-966A-B40F6A9EF17F}"/>
              </a:ext>
            </a:extLst>
          </p:cNvPr>
          <p:cNvSpPr/>
          <p:nvPr/>
        </p:nvSpPr>
        <p:spPr>
          <a:xfrm>
            <a:off x="3535213" y="4714201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Thread ‘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857205-4E7B-40EF-AB0C-DD31BFBA51F9}"/>
              </a:ext>
            </a:extLst>
          </p:cNvPr>
          <p:cNvSpPr/>
          <p:nvPr/>
        </p:nvSpPr>
        <p:spPr>
          <a:xfrm>
            <a:off x="3613939" y="1784232"/>
            <a:ext cx="1049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.NET Core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threads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CBD1F5-7D28-4F0D-B292-A0BFBCF7BDED}"/>
              </a:ext>
            </a:extLst>
          </p:cNvPr>
          <p:cNvSpPr/>
          <p:nvPr/>
        </p:nvSpPr>
        <p:spPr>
          <a:xfrm>
            <a:off x="5203080" y="1898846"/>
            <a:ext cx="1269737" cy="540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Controller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D74335-499D-4FCD-8A5B-549F4C126C61}"/>
              </a:ext>
            </a:extLst>
          </p:cNvPr>
          <p:cNvCxnSpPr>
            <a:cxnSpLocks/>
          </p:cNvCxnSpPr>
          <p:nvPr/>
        </p:nvCxnSpPr>
        <p:spPr>
          <a:xfrm>
            <a:off x="4918166" y="2173902"/>
            <a:ext cx="274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FBF362-BB0E-453A-99B8-F54471E45CA9}"/>
              </a:ext>
            </a:extLst>
          </p:cNvPr>
          <p:cNvCxnSpPr>
            <a:cxnSpLocks/>
          </p:cNvCxnSpPr>
          <p:nvPr/>
        </p:nvCxnSpPr>
        <p:spPr>
          <a:xfrm>
            <a:off x="4916585" y="2923206"/>
            <a:ext cx="276206" cy="24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ADC543-1F2A-47DD-80EA-1444F0BDA4F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916585" y="3712509"/>
            <a:ext cx="286495" cy="14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9B089A-C16D-427D-B815-DDCDE7FC3C07}"/>
              </a:ext>
            </a:extLst>
          </p:cNvPr>
          <p:cNvCxnSpPr>
            <a:cxnSpLocks/>
          </p:cNvCxnSpPr>
          <p:nvPr/>
        </p:nvCxnSpPr>
        <p:spPr>
          <a:xfrm>
            <a:off x="4913815" y="4456033"/>
            <a:ext cx="2754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4BEB08-5810-4FB6-8BAB-ECC201935D52}"/>
              </a:ext>
            </a:extLst>
          </p:cNvPr>
          <p:cNvCxnSpPr>
            <a:cxnSpLocks/>
          </p:cNvCxnSpPr>
          <p:nvPr/>
        </p:nvCxnSpPr>
        <p:spPr>
          <a:xfrm>
            <a:off x="4902980" y="5212916"/>
            <a:ext cx="28630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35B56FE-AB88-46A7-95DE-9BB28B2DB08E}"/>
              </a:ext>
            </a:extLst>
          </p:cNvPr>
          <p:cNvSpPr/>
          <p:nvPr/>
        </p:nvSpPr>
        <p:spPr>
          <a:xfrm>
            <a:off x="5203080" y="2655596"/>
            <a:ext cx="1269737" cy="540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3794BE-1387-4A04-B4FE-A1BB0886A881}"/>
              </a:ext>
            </a:extLst>
          </p:cNvPr>
          <p:cNvSpPr/>
          <p:nvPr/>
        </p:nvSpPr>
        <p:spPr>
          <a:xfrm>
            <a:off x="5203080" y="3443808"/>
            <a:ext cx="1269737" cy="540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0C3DB8-1764-4D8D-8A90-5AA68AB24DEE}"/>
              </a:ext>
            </a:extLst>
          </p:cNvPr>
          <p:cNvSpPr/>
          <p:nvPr/>
        </p:nvSpPr>
        <p:spPr>
          <a:xfrm>
            <a:off x="5187895" y="4199154"/>
            <a:ext cx="1269737" cy="540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2E71A3-AB80-4774-BA96-F2CD7C32F0DE}"/>
              </a:ext>
            </a:extLst>
          </p:cNvPr>
          <p:cNvSpPr/>
          <p:nvPr/>
        </p:nvSpPr>
        <p:spPr>
          <a:xfrm>
            <a:off x="5187894" y="4964420"/>
            <a:ext cx="1269737" cy="540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29300F-E5CC-4C40-B3A7-F917873D9D28}"/>
              </a:ext>
            </a:extLst>
          </p:cNvPr>
          <p:cNvSpPr/>
          <p:nvPr/>
        </p:nvSpPr>
        <p:spPr>
          <a:xfrm>
            <a:off x="7249354" y="1072185"/>
            <a:ext cx="3646722" cy="52977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89D49F-1524-499B-9A91-401CCC78DCF0}"/>
              </a:ext>
            </a:extLst>
          </p:cNvPr>
          <p:cNvSpPr/>
          <p:nvPr/>
        </p:nvSpPr>
        <p:spPr>
          <a:xfrm>
            <a:off x="5222825" y="2228200"/>
            <a:ext cx="12602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(Transient lifetime)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5FA7EE-0226-4F46-97A2-578BEBF4E612}"/>
              </a:ext>
            </a:extLst>
          </p:cNvPr>
          <p:cNvSpPr/>
          <p:nvPr/>
        </p:nvSpPr>
        <p:spPr>
          <a:xfrm>
            <a:off x="5222825" y="2967064"/>
            <a:ext cx="12602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(Transient lifetime)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21D1309-674A-49BB-B5B9-29D65BBBF371}"/>
              </a:ext>
            </a:extLst>
          </p:cNvPr>
          <p:cNvSpPr/>
          <p:nvPr/>
        </p:nvSpPr>
        <p:spPr>
          <a:xfrm>
            <a:off x="5222825" y="3748812"/>
            <a:ext cx="12602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(Transient lifetime)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E270CD-F43D-4E06-9DF9-81AA19B1208C}"/>
              </a:ext>
            </a:extLst>
          </p:cNvPr>
          <p:cNvSpPr/>
          <p:nvPr/>
        </p:nvSpPr>
        <p:spPr>
          <a:xfrm>
            <a:off x="5203080" y="4514078"/>
            <a:ext cx="12602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(Transient lifetime)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CAD39E-98F6-4029-B178-2BADFCA322B4}"/>
              </a:ext>
            </a:extLst>
          </p:cNvPr>
          <p:cNvSpPr/>
          <p:nvPr/>
        </p:nvSpPr>
        <p:spPr>
          <a:xfrm>
            <a:off x="5197350" y="5274525"/>
            <a:ext cx="12602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(Transient lifetime)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660B7B-04CE-4223-B188-D89EBAAB7890}"/>
              </a:ext>
            </a:extLst>
          </p:cNvPr>
          <p:cNvCxnSpPr>
            <a:cxnSpLocks/>
          </p:cNvCxnSpPr>
          <p:nvPr/>
        </p:nvCxnSpPr>
        <p:spPr>
          <a:xfrm flipV="1">
            <a:off x="6468851" y="2188244"/>
            <a:ext cx="780503" cy="2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2368A9-7499-410F-A1FB-2248A829E98D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6472817" y="2923206"/>
            <a:ext cx="770807" cy="2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5ACB45-1120-481D-8446-BBC8BC29314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472817" y="3713914"/>
            <a:ext cx="7613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E55B61-3B51-49D0-B771-FC026A8FC07C}"/>
              </a:ext>
            </a:extLst>
          </p:cNvPr>
          <p:cNvCxnSpPr>
            <a:cxnSpLocks/>
          </p:cNvCxnSpPr>
          <p:nvPr/>
        </p:nvCxnSpPr>
        <p:spPr>
          <a:xfrm flipV="1">
            <a:off x="6454124" y="4477775"/>
            <a:ext cx="780044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1E5D4B-536A-47AE-B012-F42CB746D985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6454124" y="5234660"/>
            <a:ext cx="1272168" cy="411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EB6123E-5564-464D-A3DF-A761C0857BA5}"/>
              </a:ext>
            </a:extLst>
          </p:cNvPr>
          <p:cNvSpPr/>
          <p:nvPr/>
        </p:nvSpPr>
        <p:spPr>
          <a:xfrm>
            <a:off x="3390499" y="1782471"/>
            <a:ext cx="1512481" cy="389371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C180BE-7D1B-40A3-B85A-EA5689825FD0}"/>
              </a:ext>
            </a:extLst>
          </p:cNvPr>
          <p:cNvSpPr/>
          <p:nvPr/>
        </p:nvSpPr>
        <p:spPr>
          <a:xfrm>
            <a:off x="6589913" y="2168953"/>
            <a:ext cx="747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.Predict()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851496A-53FE-4F3E-8FCA-5237AF36F5C3}"/>
              </a:ext>
            </a:extLst>
          </p:cNvPr>
          <p:cNvSpPr/>
          <p:nvPr/>
        </p:nvSpPr>
        <p:spPr>
          <a:xfrm>
            <a:off x="6559625" y="2893608"/>
            <a:ext cx="747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.Predict()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1C4662-B34F-4A83-947C-204097E89588}"/>
              </a:ext>
            </a:extLst>
          </p:cNvPr>
          <p:cNvSpPr/>
          <p:nvPr/>
        </p:nvSpPr>
        <p:spPr>
          <a:xfrm>
            <a:off x="6589913" y="3723089"/>
            <a:ext cx="747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.Predict()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49F5F66-4965-41FE-90C6-E907A8577C8B}"/>
              </a:ext>
            </a:extLst>
          </p:cNvPr>
          <p:cNvSpPr/>
          <p:nvPr/>
        </p:nvSpPr>
        <p:spPr>
          <a:xfrm>
            <a:off x="6559625" y="4447744"/>
            <a:ext cx="747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.Predict()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5B4C0DD-691D-426E-ABD6-322256F960AD}"/>
              </a:ext>
            </a:extLst>
          </p:cNvPr>
          <p:cNvSpPr/>
          <p:nvPr/>
        </p:nvSpPr>
        <p:spPr>
          <a:xfrm>
            <a:off x="6748359" y="5600310"/>
            <a:ext cx="1064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.Transform()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74BB00-47CE-4155-8F7D-8B03596C8D17}"/>
              </a:ext>
            </a:extLst>
          </p:cNvPr>
          <p:cNvSpPr/>
          <p:nvPr/>
        </p:nvSpPr>
        <p:spPr>
          <a:xfrm>
            <a:off x="7169549" y="1065184"/>
            <a:ext cx="3908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MLModelEngine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object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513ED1B-EAB9-48D0-9593-0C37EB449D26}"/>
              </a:ext>
            </a:extLst>
          </p:cNvPr>
          <p:cNvSpPr/>
          <p:nvPr/>
        </p:nvSpPr>
        <p:spPr>
          <a:xfrm>
            <a:off x="8132216" y="1354766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(Singleton lifetime)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B49F770-E82C-403C-AE01-5CF5CFB6F22D}"/>
              </a:ext>
            </a:extLst>
          </p:cNvPr>
          <p:cNvSpPr/>
          <p:nvPr/>
        </p:nvSpPr>
        <p:spPr>
          <a:xfrm>
            <a:off x="8244251" y="3191900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PredictionEngine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0964B55-FA13-4A32-A165-06B0E0E89FAF}"/>
              </a:ext>
            </a:extLst>
          </p:cNvPr>
          <p:cNvSpPr/>
          <p:nvPr/>
        </p:nvSpPr>
        <p:spPr>
          <a:xfrm>
            <a:off x="7733004" y="2032688"/>
            <a:ext cx="2674804" cy="2917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AEDC425-6E1D-4AE8-A8EB-78C24DB4BEBF}"/>
              </a:ext>
            </a:extLst>
          </p:cNvPr>
          <p:cNvSpPr/>
          <p:nvPr/>
        </p:nvSpPr>
        <p:spPr>
          <a:xfrm>
            <a:off x="8244251" y="3651405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PredictionEngine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CA2FABA-700E-4B39-AAE9-11C2AC74F9A1}"/>
              </a:ext>
            </a:extLst>
          </p:cNvPr>
          <p:cNvSpPr/>
          <p:nvPr/>
        </p:nvSpPr>
        <p:spPr>
          <a:xfrm>
            <a:off x="8244251" y="2731161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PredictionEngine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2D9C64-7226-40A5-B3CA-2F34CFE39193}"/>
              </a:ext>
            </a:extLst>
          </p:cNvPr>
          <p:cNvSpPr/>
          <p:nvPr/>
        </p:nvSpPr>
        <p:spPr>
          <a:xfrm>
            <a:off x="8244251" y="4113044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PredictionEngine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8EB9B9A-3166-4F96-AEBA-26C316923424}"/>
              </a:ext>
            </a:extLst>
          </p:cNvPr>
          <p:cNvSpPr/>
          <p:nvPr/>
        </p:nvSpPr>
        <p:spPr>
          <a:xfrm>
            <a:off x="8723461" y="4448845"/>
            <a:ext cx="418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0410031-F9C4-49E6-A9D5-1B93DA01D649}"/>
              </a:ext>
            </a:extLst>
          </p:cNvPr>
          <p:cNvSpPr/>
          <p:nvPr/>
        </p:nvSpPr>
        <p:spPr>
          <a:xfrm>
            <a:off x="7881991" y="2018589"/>
            <a:ext cx="2374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_objectPool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(ObjectPool&lt;PredictionEngine&gt;)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8408BE-F476-48F2-932F-5A31FB82436E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7249352" y="2184627"/>
            <a:ext cx="994899" cy="746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5FFDB26-8F1F-4659-A8DA-02B9FEA58724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243624" y="2911342"/>
            <a:ext cx="1000627" cy="480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B8DC1AB-410D-4E34-8771-31EAFC88CE03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7234168" y="3702223"/>
            <a:ext cx="1010083" cy="149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32D95E-E97C-4F21-8A7B-BF2701B38A7B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7255082" y="4313451"/>
            <a:ext cx="989169" cy="1643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60A4833-80EE-4EB3-81DF-CCB4E3BFD84D}"/>
              </a:ext>
            </a:extLst>
          </p:cNvPr>
          <p:cNvSpPr/>
          <p:nvPr/>
        </p:nvSpPr>
        <p:spPr>
          <a:xfrm>
            <a:off x="9123836" y="5292056"/>
            <a:ext cx="1283972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_mlContext</a:t>
            </a:r>
          </a:p>
          <a:p>
            <a:pPr lvl="0" algn="ctr">
              <a:defRPr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(MLContext)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F0BC2FA-B9F7-4A22-BD51-532CF775FD5F}"/>
              </a:ext>
            </a:extLst>
          </p:cNvPr>
          <p:cNvSpPr/>
          <p:nvPr/>
        </p:nvSpPr>
        <p:spPr>
          <a:xfrm>
            <a:off x="7726292" y="5292056"/>
            <a:ext cx="1283973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MLModel</a:t>
            </a:r>
          </a:p>
          <a:p>
            <a:pPr lvl="0" algn="ctr">
              <a:defRPr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(ITransformer)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E23C2F5-8451-46E4-BFBA-D2F5733393CC}"/>
              </a:ext>
            </a:extLst>
          </p:cNvPr>
          <p:cNvSpPr/>
          <p:nvPr/>
        </p:nvSpPr>
        <p:spPr>
          <a:xfrm>
            <a:off x="4898156" y="1359522"/>
            <a:ext cx="1870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Controller instances</a:t>
            </a:r>
          </a:p>
        </p:txBody>
      </p:sp>
    </p:spTree>
    <p:extLst>
      <p:ext uri="{BB962C8B-B14F-4D97-AF65-F5344CB8AC3E}">
        <p14:creationId xmlns:p14="http://schemas.microsoft.com/office/powerpoint/2010/main" val="113484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0F6F-63AB-4DF7-94D2-CBAA1D1C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Here's a high level end-to-end architecture diagram of the Web API using the MLModelEngine with the Object Pool of </a:t>
            </a:r>
            <a:r>
              <a:rPr lang="en-US" sz="2800" dirty="0" err="1"/>
              <a:t>PredictionEngine</a:t>
            </a:r>
            <a:r>
              <a:rPr lang="en-US" sz="2800" dirty="0"/>
              <a:t> objects.</a:t>
            </a:r>
          </a:p>
        </p:txBody>
      </p:sp>
    </p:spTree>
    <p:extLst>
      <p:ext uri="{BB962C8B-B14F-4D97-AF65-F5344CB8AC3E}">
        <p14:creationId xmlns:p14="http://schemas.microsoft.com/office/powerpoint/2010/main" val="107474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284</Words>
  <Application>Microsoft Office PowerPoint</Application>
  <PresentationFormat>Widescreen</PresentationFormat>
  <Paragraphs>100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Here's a high level end-to-end architecture diagram of the Web API using the MLModelEngine with the Object Pool of PredictionEngine objects.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Cesar De la Torre Llorente</dc:creator>
  <cp:lastModifiedBy>Cesar De la Torre Llorente</cp:lastModifiedBy>
  <cp:revision>15</cp:revision>
  <dcterms:created xsi:type="dcterms:W3CDTF">2019-03-23T16:37:24Z</dcterms:created>
  <dcterms:modified xsi:type="dcterms:W3CDTF">2019-03-24T23:53:18Z</dcterms:modified>
</cp:coreProperties>
</file>