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5" r:id="rId3"/>
  </p:sldMasterIdLst>
  <p:notesMasterIdLst>
    <p:notesMasterId r:id="rId25"/>
  </p:notesMasterIdLst>
  <p:sldIdLst>
    <p:sldId id="10092" r:id="rId4"/>
    <p:sldId id="10115" r:id="rId5"/>
    <p:sldId id="10093" r:id="rId6"/>
    <p:sldId id="2517" r:id="rId7"/>
    <p:sldId id="2488" r:id="rId8"/>
    <p:sldId id="10114" r:id="rId9"/>
    <p:sldId id="10113" r:id="rId10"/>
    <p:sldId id="10112" r:id="rId11"/>
    <p:sldId id="10111" r:id="rId12"/>
    <p:sldId id="10084" r:id="rId13"/>
    <p:sldId id="10109" r:id="rId14"/>
    <p:sldId id="10110" r:id="rId15"/>
    <p:sldId id="10108" r:id="rId16"/>
    <p:sldId id="258" r:id="rId17"/>
    <p:sldId id="259" r:id="rId18"/>
    <p:sldId id="257" r:id="rId19"/>
    <p:sldId id="256" r:id="rId20"/>
    <p:sldId id="260" r:id="rId21"/>
    <p:sldId id="261"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CD8"/>
    <a:srgbClr val="289CD7"/>
    <a:srgbClr val="69A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900" b="0" i="0" u="none" strike="noStrike" cap="none" spc="0" normalizeH="0" baseline="0" noProof="0" dirty="0">
              <a:ln/>
              <a:effectLst/>
              <a:uLnTx/>
              <a:uFillTx/>
              <a:latin typeface="Segoe UI"/>
              <a:ea typeface="+mn-ea"/>
              <a:cs typeface="+mn-cs"/>
            </a:rPr>
            <a:t>v0.1</a:t>
          </a:r>
          <a:br>
            <a:rPr kumimoji="0" lang="en-US" sz="900" b="0" i="0" u="none" strike="noStrike" cap="none" spc="0" normalizeH="0" baseline="0" noProof="0" dirty="0">
              <a:ln/>
              <a:effectLst/>
              <a:uLnTx/>
              <a:uFillTx/>
              <a:latin typeface="Segoe UI"/>
              <a:ea typeface="+mn-ea"/>
              <a:cs typeface="+mn-cs"/>
            </a:rPr>
          </a:br>
          <a:r>
            <a:rPr kumimoji="0" lang="en-US" sz="900" b="0" i="0" u="none" strike="noStrike" cap="none" spc="0" normalizeH="0" baseline="0" noProof="0" dirty="0">
              <a:ln/>
              <a:effectLst/>
              <a:uLnTx/>
              <a:uFillTx/>
              <a:latin typeface="Segoe UI"/>
              <a:ea typeface="+mn-ea"/>
              <a:cs typeface="+mn-cs"/>
            </a:rPr>
            <a:t>May 2018</a:t>
          </a:r>
          <a:endParaRPr lang="en-US" sz="900" dirty="0"/>
        </a:p>
      </dgm:t>
    </dgm:pt>
    <dgm:pt modelId="{AA8312BF-5817-4ACD-82C8-0FB69C597B90}" type="parTrans" cxnId="{F95EE200-05D5-4F6E-8DEF-1D4ADADA80D0}">
      <dgm:prSet/>
      <dgm:spPr/>
      <dgm:t>
        <a:bodyPr/>
        <a:lstStyle/>
        <a:p>
          <a:endParaRPr lang="en-US" sz="900"/>
        </a:p>
      </dgm:t>
    </dgm:pt>
    <dgm:pt modelId="{4E1641F6-DDD2-46E1-949F-02E9ABA81647}" type="sibTrans" cxnId="{F95EE200-05D5-4F6E-8DEF-1D4ADADA80D0}">
      <dgm:prSet/>
      <dgm:spPr/>
      <dgm:t>
        <a:bodyPr/>
        <a:lstStyle/>
        <a:p>
          <a:endParaRPr lang="en-US" sz="900"/>
        </a:p>
      </dgm:t>
    </dgm:pt>
    <dgm:pt modelId="{9ABF56E9-C503-42E6-9ECD-722F7221F642}">
      <dgm:prSet phldrT="[Text]" custT="1"/>
      <dgm:spPr/>
      <dgm:t>
        <a:bodyPr/>
        <a:lstStyle/>
        <a:p>
          <a:r>
            <a:rPr lang="en-US" sz="900" dirty="0"/>
            <a:t>v0.2</a:t>
          </a:r>
          <a:br>
            <a:rPr lang="en-US" sz="900" dirty="0"/>
          </a:br>
          <a:r>
            <a:rPr lang="en-US" sz="900" dirty="0"/>
            <a:t>Jun 2018</a:t>
          </a:r>
        </a:p>
      </dgm:t>
    </dgm:pt>
    <dgm:pt modelId="{158388F4-6260-4CED-A7AA-8C1D26BFE6E9}" type="parTrans" cxnId="{BCA75FA9-9939-4BFD-9704-CBB6B65B887E}">
      <dgm:prSet/>
      <dgm:spPr/>
      <dgm:t>
        <a:bodyPr/>
        <a:lstStyle/>
        <a:p>
          <a:endParaRPr lang="en-US" sz="900"/>
        </a:p>
      </dgm:t>
    </dgm:pt>
    <dgm:pt modelId="{62F8A746-C661-4E0A-8140-A93E310F4C43}" type="sibTrans" cxnId="{BCA75FA9-9939-4BFD-9704-CBB6B65B887E}">
      <dgm:prSet/>
      <dgm:spPr/>
      <dgm:t>
        <a:bodyPr/>
        <a:lstStyle/>
        <a:p>
          <a:endParaRPr lang="en-US" sz="900"/>
        </a:p>
      </dgm:t>
    </dgm:pt>
    <dgm:pt modelId="{2BB9892D-6A19-40EF-BF1C-9043FDA8E386}">
      <dgm:prSet phldrT="[Text]" custT="1"/>
      <dgm:spPr/>
      <dgm:t>
        <a:bodyPr/>
        <a:lstStyle/>
        <a:p>
          <a:r>
            <a:rPr lang="en-US" sz="900" dirty="0"/>
            <a:t>v0.3</a:t>
          </a:r>
          <a:br>
            <a:rPr lang="en-US" sz="900" dirty="0"/>
          </a:br>
          <a:r>
            <a:rPr lang="en-US" sz="900" dirty="0"/>
            <a:t>Jul 2018</a:t>
          </a:r>
        </a:p>
      </dgm:t>
    </dgm:pt>
    <dgm:pt modelId="{8E3FCBC1-59BE-4ED3-9FE9-1DE9AF63DAB0}" type="parTrans" cxnId="{A5A95AD0-87D8-4832-AD06-DE748CD80244}">
      <dgm:prSet/>
      <dgm:spPr/>
      <dgm:t>
        <a:bodyPr/>
        <a:lstStyle/>
        <a:p>
          <a:endParaRPr lang="en-US" sz="900"/>
        </a:p>
      </dgm:t>
    </dgm:pt>
    <dgm:pt modelId="{E7B0E9BD-2C3A-480D-AB60-29AB3D4C7B53}" type="sibTrans" cxnId="{A5A95AD0-87D8-4832-AD06-DE748CD80244}">
      <dgm:prSet/>
      <dgm:spPr/>
      <dgm:t>
        <a:bodyPr/>
        <a:lstStyle/>
        <a:p>
          <a:endParaRPr lang="en-US" sz="900"/>
        </a:p>
      </dgm:t>
    </dgm:pt>
    <dgm:pt modelId="{A113C886-DD67-4D9B-BB1A-DC53D354ADD1}">
      <dgm:prSet phldrT="[Text]" custT="1"/>
      <dgm:spPr/>
      <dgm:t>
        <a:bodyPr/>
        <a:lstStyle/>
        <a:p>
          <a:r>
            <a:rPr lang="en-US" sz="900" dirty="0"/>
            <a:t>v0.4</a:t>
          </a:r>
          <a:br>
            <a:rPr lang="en-US" sz="900" dirty="0"/>
          </a:br>
          <a:r>
            <a:rPr lang="en-US" sz="900" dirty="0"/>
            <a:t>Aug 2018</a:t>
          </a:r>
        </a:p>
      </dgm:t>
    </dgm:pt>
    <dgm:pt modelId="{56F938F8-FC25-4C5C-BBFD-395454AEC012}" type="parTrans" cxnId="{5D616B3B-40B0-4B3A-A8C7-4CF313813325}">
      <dgm:prSet/>
      <dgm:spPr/>
      <dgm:t>
        <a:bodyPr/>
        <a:lstStyle/>
        <a:p>
          <a:endParaRPr lang="en-US" sz="900"/>
        </a:p>
      </dgm:t>
    </dgm:pt>
    <dgm:pt modelId="{D0B67E73-9FE7-440C-B206-3F3CB9413069}" type="sibTrans" cxnId="{5D616B3B-40B0-4B3A-A8C7-4CF313813325}">
      <dgm:prSet/>
      <dgm:spPr/>
      <dgm:t>
        <a:bodyPr/>
        <a:lstStyle/>
        <a:p>
          <a:endParaRPr lang="en-US" sz="900"/>
        </a:p>
      </dgm:t>
    </dgm:pt>
    <dgm:pt modelId="{0E42CC7F-5529-45BC-A445-F1E7CB87189D}">
      <dgm:prSet phldrT="[Text]" custT="1"/>
      <dgm:spPr/>
      <dgm:t>
        <a:bodyPr/>
        <a:lstStyle/>
        <a:p>
          <a:r>
            <a:rPr lang="en-US" sz="900" dirty="0"/>
            <a:t>v0.5</a:t>
          </a:r>
          <a:br>
            <a:rPr lang="en-US" sz="900" dirty="0"/>
          </a:br>
          <a:r>
            <a:rPr lang="en-US" sz="900" dirty="0"/>
            <a:t>Sep 2018</a:t>
          </a:r>
        </a:p>
      </dgm:t>
    </dgm:pt>
    <dgm:pt modelId="{5DC00BFC-2562-4DD8-8A26-8AE568919389}" type="parTrans" cxnId="{342809F6-C3EE-4DFA-8EDD-F369AB09B709}">
      <dgm:prSet/>
      <dgm:spPr/>
      <dgm:t>
        <a:bodyPr/>
        <a:lstStyle/>
        <a:p>
          <a:endParaRPr lang="en-US" sz="900"/>
        </a:p>
      </dgm:t>
    </dgm:pt>
    <dgm:pt modelId="{3D1A8105-CBCC-4CE8-AE57-505B0CD965C6}" type="sibTrans" cxnId="{342809F6-C3EE-4DFA-8EDD-F369AB09B709}">
      <dgm:prSet/>
      <dgm:spPr/>
      <dgm:t>
        <a:bodyPr/>
        <a:lstStyle/>
        <a:p>
          <a:endParaRPr lang="en-US" sz="900"/>
        </a:p>
      </dgm:t>
    </dgm:pt>
    <dgm:pt modelId="{AAE18DE1-A2A1-43D9-8696-0854E3D8812F}">
      <dgm:prSet phldrT="[Text]" custT="1"/>
      <dgm:spPr/>
      <dgm:t>
        <a:bodyPr/>
        <a:lstStyle/>
        <a:p>
          <a:r>
            <a:rPr lang="en-US" sz="900" dirty="0"/>
            <a:t>v0.6</a:t>
          </a:r>
          <a:br>
            <a:rPr lang="en-US" sz="900" dirty="0"/>
          </a:br>
          <a:r>
            <a:rPr lang="en-US" sz="900" dirty="0"/>
            <a:t>Oct 2018</a:t>
          </a:r>
        </a:p>
      </dgm:t>
    </dgm:pt>
    <dgm:pt modelId="{4BD786B0-44AD-42CB-B9EC-F4B810461FD3}" type="parTrans" cxnId="{21DEF040-9B50-4BC9-B6BB-2755AA2BE613}">
      <dgm:prSet/>
      <dgm:spPr/>
      <dgm:t>
        <a:bodyPr/>
        <a:lstStyle/>
        <a:p>
          <a:endParaRPr lang="en-US" sz="900"/>
        </a:p>
      </dgm:t>
    </dgm:pt>
    <dgm:pt modelId="{C1BA6FE2-2E2B-4154-B3FE-A2DCDC5EA380}" type="sibTrans" cxnId="{21DEF040-9B50-4BC9-B6BB-2755AA2BE613}">
      <dgm:prSet/>
      <dgm:spPr/>
      <dgm:t>
        <a:bodyPr/>
        <a:lstStyle/>
        <a:p>
          <a:endParaRPr lang="en-US" sz="900"/>
        </a:p>
      </dgm:t>
    </dgm:pt>
    <dgm:pt modelId="{0C5A6011-1CA7-4F86-BD30-2DCFFE6DB8DC}">
      <dgm:prSet phldrT="[Text]" custT="1"/>
      <dgm:spPr/>
      <dgm:t>
        <a:bodyPr/>
        <a:lstStyle/>
        <a:p>
          <a:r>
            <a:rPr lang="en-US" sz="900" dirty="0"/>
            <a:t>v0.7</a:t>
          </a:r>
          <a:br>
            <a:rPr lang="en-US" sz="900" dirty="0"/>
          </a:br>
          <a:r>
            <a:rPr lang="en-US" sz="900" dirty="0"/>
            <a:t>Nov 2018</a:t>
          </a:r>
        </a:p>
      </dgm:t>
    </dgm:pt>
    <dgm:pt modelId="{E0F3C26A-09A0-4190-ADFD-093125ABB267}" type="parTrans" cxnId="{829B2969-8095-4222-8DD9-3A80194D2790}">
      <dgm:prSet/>
      <dgm:spPr/>
      <dgm:t>
        <a:bodyPr/>
        <a:lstStyle/>
        <a:p>
          <a:endParaRPr lang="en-US" sz="900"/>
        </a:p>
      </dgm:t>
    </dgm:pt>
    <dgm:pt modelId="{4B0A915B-44B8-46BC-B31A-A81A706FCD82}" type="sibTrans" cxnId="{829B2969-8095-4222-8DD9-3A80194D2790}">
      <dgm:prSet/>
      <dgm:spPr/>
      <dgm:t>
        <a:bodyPr/>
        <a:lstStyle/>
        <a:p>
          <a:endParaRPr lang="en-US" sz="900"/>
        </a:p>
      </dgm:t>
    </dgm:pt>
    <dgm:pt modelId="{381F10FD-3C31-4863-8FA4-07EA6406B868}">
      <dgm:prSet phldrT="[Text]" custT="1"/>
      <dgm:spPr/>
      <dgm:t>
        <a:bodyPr/>
        <a:lstStyle/>
        <a:p>
          <a:r>
            <a:rPr lang="en-US" sz="900" kern="1200" dirty="0">
              <a:solidFill>
                <a:srgbClr val="FFFFFF"/>
              </a:solidFill>
              <a:latin typeface="Segoe UI"/>
              <a:ea typeface="+mn-ea"/>
              <a:cs typeface="+mn-cs"/>
            </a:rPr>
            <a:t>v0.8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900"/>
        </a:p>
      </dgm:t>
    </dgm:pt>
    <dgm:pt modelId="{5AA3A551-28FF-4B08-A8BA-EBD3276E4F07}" type="sibTrans" cxnId="{A7AB74F8-65EB-4C6B-90D8-019D4897851A}">
      <dgm:prSet/>
      <dgm:spPr/>
      <dgm:t>
        <a:bodyPr/>
        <a:lstStyle/>
        <a:p>
          <a:endParaRPr lang="en-US" sz="9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v0.9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900"/>
        </a:p>
      </dgm:t>
    </dgm:pt>
    <dgm:pt modelId="{D1C51177-CF1B-4358-8001-F60C891748FD}" type="sibTrans" cxnId="{CE3D1C2F-C71E-4D16-9B03-F363BD26BBCD}">
      <dgm:prSet/>
      <dgm:spPr/>
      <dgm:t>
        <a:bodyPr/>
        <a:lstStyle/>
        <a:p>
          <a:endParaRPr lang="en-US" sz="9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v0.10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900"/>
        </a:p>
      </dgm:t>
    </dgm:pt>
    <dgm:pt modelId="{D8243264-F083-49C9-B94E-366E46C1FC2A}" type="sibTrans" cxnId="{601BA0FA-4625-4847-8F09-9D0D01853481}">
      <dgm:prSet/>
      <dgm:spPr/>
      <dgm:t>
        <a:bodyPr/>
        <a:lstStyle/>
        <a:p>
          <a:endParaRPr lang="en-US" sz="900"/>
        </a:p>
      </dgm:t>
    </dgm:pt>
    <dgm:pt modelId="{CF4FAAC6-93A3-45BD-8CA2-00F6142016B3}">
      <dgm:prSet phldrT="[Text]" custT="1"/>
      <dgm:spPr/>
      <dgm:t>
        <a:bodyPr/>
        <a:lstStyle/>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v0.11 </a:t>
          </a:r>
        </a:p>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900"/>
        </a:p>
      </dgm:t>
    </dgm:pt>
    <dgm:pt modelId="{3CE810DB-DBAB-48BB-9681-B61CF2A01752}" type="sibTrans" cxnId="{1B08E856-54B8-46DE-BB36-7BB56570B753}">
      <dgm:prSet/>
      <dgm:spPr/>
      <dgm:t>
        <a:bodyPr/>
        <a:lstStyle/>
        <a:p>
          <a:endParaRPr lang="en-US" sz="9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900" kern="1200" dirty="0">
              <a:solidFill>
                <a:srgbClr val="FFFFFF"/>
              </a:solidFill>
              <a:latin typeface="Segoe UI"/>
              <a:ea typeface="+mn-ea"/>
              <a:cs typeface="+mn-cs"/>
            </a:rPr>
            <a:t>v1.0.0-preview</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900"/>
        </a:p>
      </dgm:t>
    </dgm:pt>
    <dgm:pt modelId="{F639B80F-EE08-4979-864A-019FCC8B59D3}" type="sibTrans" cxnId="{7506CA30-3544-4B0E-94B6-A6521A33F2F0}">
      <dgm:prSet/>
      <dgm:spPr/>
      <dgm:t>
        <a:bodyPr/>
        <a:lstStyle/>
        <a:p>
          <a:endParaRPr lang="en-US" sz="900"/>
        </a:p>
      </dgm:t>
    </dgm:pt>
    <dgm:pt modelId="{EAEC36DD-E81E-4F91-A67D-84A19B83BC50}">
      <dgm:prSet phldrT="[Text]" custT="1"/>
      <dgm:spPr/>
      <dgm: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gm:t>
    </dgm:pt>
    <dgm:pt modelId="{7706BFF0-5810-4FB0-924D-EE287801E0EB}" type="parTrans" cxnId="{8B59B3A4-27E1-4256-8CAB-5EE1630955D1}">
      <dgm:prSet/>
      <dgm:spPr/>
      <dgm:t>
        <a:bodyPr/>
        <a:lstStyle/>
        <a:p>
          <a:endParaRPr lang="en-US" sz="1800"/>
        </a:p>
      </dgm:t>
    </dgm:pt>
    <dgm:pt modelId="{6C1F496F-3FA7-46C5-AE9E-92D1ADFD146D}" type="sibTrans" cxnId="{8B59B3A4-27E1-4256-8CAB-5EE1630955D1}">
      <dgm:prSet/>
      <dgm:spPr/>
      <dgm:t>
        <a:bodyPr/>
        <a:lstStyle/>
        <a:p>
          <a:endParaRPr lang="en-US" sz="18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3">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3">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3">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3">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3">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3">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3">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3">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3">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3"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3" custScaleX="102738"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3" custScaleX="136796" custScaleY="101190" custLinFactNeighborX="-4228">
        <dgm:presLayoutVars>
          <dgm:bulletEnabled val="1"/>
        </dgm:presLayoutVars>
      </dgm:prSet>
      <dgm:spPr/>
    </dgm:pt>
    <dgm:pt modelId="{0A98B2D1-C2A9-42F6-97D7-0A58BA278163}" type="pres">
      <dgm:prSet presAssocID="{F639B80F-EE08-4979-864A-019FCC8B59D3}" presName="parSpace" presStyleCnt="0"/>
      <dgm:spPr/>
    </dgm:pt>
    <dgm:pt modelId="{DDEF94E8-3BFA-4717-BF7A-AB98259D4FC9}" type="pres">
      <dgm:prSet presAssocID="{EAEC36DD-E81E-4F91-A67D-84A19B83BC50}" presName="parTxOnly" presStyleLbl="node1" presStyleIdx="12" presStyleCnt="13"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9F603-FDBE-43BA-8BA2-14DCA12219B2}" type="presOf" srcId="{EAEC36DD-E81E-4F91-A67D-84A19B83BC50}" destId="{DDEF94E8-3BFA-4717-BF7A-AB98259D4FC9}" srcOrd="0" destOrd="0" presId="urn:microsoft.com/office/officeart/2005/8/layout/hChevron3"/>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8B59B3A4-27E1-4256-8CAB-5EE1630955D1}" srcId="{D28B94BD-9191-48A5-8B0B-60F7CB1F1501}" destId="{EAEC36DD-E81E-4F91-A67D-84A19B83BC50}" srcOrd="12" destOrd="0" parTransId="{7706BFF0-5810-4FB0-924D-EE287801E0EB}" sibTransId="{6C1F496F-3FA7-46C5-AE9E-92D1ADFD146D}"/>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 modelId="{6F5230BA-82F5-44EA-AB30-B3AA5B783EEB}" type="presParOf" srcId="{17BCFECB-6610-43E8-93BC-87D415C225F7}" destId="{0A98B2D1-C2A9-42F6-97D7-0A58BA278163}" srcOrd="23" destOrd="0" presId="urn:microsoft.com/office/officeart/2005/8/layout/hChevron3"/>
    <dgm:cxn modelId="{0E7258A4-4AD0-4611-B9FA-D20CE6A2CBB2}" type="presParOf" srcId="{17BCFECB-6610-43E8-93BC-87D415C225F7}" destId="{DDEF94E8-3BFA-4717-BF7A-AB98259D4FC9}" srcOrd="2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800" b="0" i="0" u="none" strike="noStrike" cap="none" spc="0" normalizeH="0" baseline="0" noProof="0" dirty="0">
              <a:ln/>
              <a:effectLst/>
              <a:uLnTx/>
              <a:uFillTx/>
              <a:latin typeface="Segoe UI"/>
              <a:ea typeface="+mn-ea"/>
              <a:cs typeface="+mn-cs"/>
            </a:rPr>
            <a:t>ML.NET 0.1</a:t>
          </a:r>
          <a:br>
            <a:rPr kumimoji="0" lang="en-US" sz="800" b="0" i="0" u="none" strike="noStrike" cap="none" spc="0" normalizeH="0" baseline="0" noProof="0" dirty="0">
              <a:ln/>
              <a:effectLst/>
              <a:uLnTx/>
              <a:uFillTx/>
              <a:latin typeface="Segoe UI"/>
              <a:ea typeface="+mn-ea"/>
              <a:cs typeface="+mn-cs"/>
            </a:rPr>
          </a:br>
          <a:r>
            <a:rPr kumimoji="0" lang="en-US" sz="800" b="0" i="0" u="none" strike="noStrike" cap="none" spc="0" normalizeH="0" baseline="0" noProof="0" dirty="0">
              <a:ln/>
              <a:effectLst/>
              <a:uLnTx/>
              <a:uFillTx/>
              <a:latin typeface="Segoe UI"/>
              <a:ea typeface="+mn-ea"/>
              <a:cs typeface="+mn-cs"/>
            </a:rPr>
            <a:t>May 2018</a:t>
          </a:r>
          <a:endParaRPr lang="en-US" sz="800" dirty="0"/>
        </a:p>
      </dgm:t>
    </dgm:pt>
    <dgm:pt modelId="{AA8312BF-5817-4ACD-82C8-0FB69C597B90}" type="parTrans" cxnId="{F95EE200-05D5-4F6E-8DEF-1D4ADADA80D0}">
      <dgm:prSet/>
      <dgm:spPr/>
      <dgm:t>
        <a:bodyPr/>
        <a:lstStyle/>
        <a:p>
          <a:endParaRPr lang="en-US" sz="800"/>
        </a:p>
      </dgm:t>
    </dgm:pt>
    <dgm:pt modelId="{4E1641F6-DDD2-46E1-949F-02E9ABA81647}" type="sibTrans" cxnId="{F95EE200-05D5-4F6E-8DEF-1D4ADADA80D0}">
      <dgm:prSet/>
      <dgm:spPr/>
      <dgm:t>
        <a:bodyPr/>
        <a:lstStyle/>
        <a:p>
          <a:endParaRPr lang="en-US" sz="800"/>
        </a:p>
      </dgm:t>
    </dgm:pt>
    <dgm:pt modelId="{9ABF56E9-C503-42E6-9ECD-722F7221F642}">
      <dgm:prSet phldrT="[Text]" custT="1"/>
      <dgm:spPr/>
      <dgm:t>
        <a:bodyPr/>
        <a:lstStyle/>
        <a:p>
          <a:r>
            <a:rPr lang="en-US" sz="800" dirty="0"/>
            <a:t>ML.NET 0.2</a:t>
          </a:r>
          <a:br>
            <a:rPr lang="en-US" sz="800" dirty="0"/>
          </a:br>
          <a:r>
            <a:rPr lang="en-US" sz="800" dirty="0"/>
            <a:t>Jun 2018</a:t>
          </a:r>
        </a:p>
      </dgm:t>
    </dgm:pt>
    <dgm:pt modelId="{158388F4-6260-4CED-A7AA-8C1D26BFE6E9}" type="parTrans" cxnId="{BCA75FA9-9939-4BFD-9704-CBB6B65B887E}">
      <dgm:prSet/>
      <dgm:spPr/>
      <dgm:t>
        <a:bodyPr/>
        <a:lstStyle/>
        <a:p>
          <a:endParaRPr lang="en-US" sz="800"/>
        </a:p>
      </dgm:t>
    </dgm:pt>
    <dgm:pt modelId="{62F8A746-C661-4E0A-8140-A93E310F4C43}" type="sibTrans" cxnId="{BCA75FA9-9939-4BFD-9704-CBB6B65B887E}">
      <dgm:prSet/>
      <dgm:spPr/>
      <dgm:t>
        <a:bodyPr/>
        <a:lstStyle/>
        <a:p>
          <a:endParaRPr lang="en-US" sz="800"/>
        </a:p>
      </dgm:t>
    </dgm:pt>
    <dgm:pt modelId="{2BB9892D-6A19-40EF-BF1C-9043FDA8E386}">
      <dgm:prSet phldrT="[Text]" custT="1"/>
      <dgm:spPr/>
      <dgm:t>
        <a:bodyPr/>
        <a:lstStyle/>
        <a:p>
          <a:r>
            <a:rPr lang="en-US" sz="800" dirty="0"/>
            <a:t>ML.NET 0.3</a:t>
          </a:r>
          <a:br>
            <a:rPr lang="en-US" sz="800" dirty="0"/>
          </a:br>
          <a:r>
            <a:rPr lang="en-US" sz="800" dirty="0"/>
            <a:t>Jul 2018</a:t>
          </a:r>
        </a:p>
      </dgm:t>
    </dgm:pt>
    <dgm:pt modelId="{8E3FCBC1-59BE-4ED3-9FE9-1DE9AF63DAB0}" type="parTrans" cxnId="{A5A95AD0-87D8-4832-AD06-DE748CD80244}">
      <dgm:prSet/>
      <dgm:spPr/>
      <dgm:t>
        <a:bodyPr/>
        <a:lstStyle/>
        <a:p>
          <a:endParaRPr lang="en-US" sz="800"/>
        </a:p>
      </dgm:t>
    </dgm:pt>
    <dgm:pt modelId="{E7B0E9BD-2C3A-480D-AB60-29AB3D4C7B53}" type="sibTrans" cxnId="{A5A95AD0-87D8-4832-AD06-DE748CD80244}">
      <dgm:prSet/>
      <dgm:spPr/>
      <dgm:t>
        <a:bodyPr/>
        <a:lstStyle/>
        <a:p>
          <a:endParaRPr lang="en-US" sz="800"/>
        </a:p>
      </dgm:t>
    </dgm:pt>
    <dgm:pt modelId="{A113C886-DD67-4D9B-BB1A-DC53D354ADD1}">
      <dgm:prSet phldrT="[Text]" custT="1"/>
      <dgm:spPr/>
      <dgm:t>
        <a:bodyPr/>
        <a:lstStyle/>
        <a:p>
          <a:r>
            <a:rPr lang="en-US" sz="800"/>
            <a:t>ML.NET 0.4</a:t>
          </a:r>
          <a:br>
            <a:rPr lang="en-US" sz="800"/>
          </a:br>
          <a:r>
            <a:rPr lang="en-US" sz="800"/>
            <a:t>Aug 2018</a:t>
          </a:r>
        </a:p>
      </dgm:t>
    </dgm:pt>
    <dgm:pt modelId="{56F938F8-FC25-4C5C-BBFD-395454AEC012}" type="parTrans" cxnId="{5D616B3B-40B0-4B3A-A8C7-4CF313813325}">
      <dgm:prSet/>
      <dgm:spPr/>
      <dgm:t>
        <a:bodyPr/>
        <a:lstStyle/>
        <a:p>
          <a:endParaRPr lang="en-US" sz="800"/>
        </a:p>
      </dgm:t>
    </dgm:pt>
    <dgm:pt modelId="{D0B67E73-9FE7-440C-B206-3F3CB9413069}" type="sibTrans" cxnId="{5D616B3B-40B0-4B3A-A8C7-4CF313813325}">
      <dgm:prSet/>
      <dgm:spPr/>
      <dgm:t>
        <a:bodyPr/>
        <a:lstStyle/>
        <a:p>
          <a:endParaRPr lang="en-US" sz="800"/>
        </a:p>
      </dgm:t>
    </dgm:pt>
    <dgm:pt modelId="{0E42CC7F-5529-45BC-A445-F1E7CB87189D}">
      <dgm:prSet phldrT="[Text]" custT="1"/>
      <dgm:spPr/>
      <dgm:t>
        <a:bodyPr/>
        <a:lstStyle/>
        <a:p>
          <a:r>
            <a:rPr lang="en-US" sz="800"/>
            <a:t>ML.NET 0.5</a:t>
          </a:r>
          <a:br>
            <a:rPr lang="en-US" sz="800"/>
          </a:br>
          <a:r>
            <a:rPr lang="en-US" sz="800"/>
            <a:t>Sep 2018</a:t>
          </a:r>
        </a:p>
      </dgm:t>
    </dgm:pt>
    <dgm:pt modelId="{5DC00BFC-2562-4DD8-8A26-8AE568919389}" type="parTrans" cxnId="{342809F6-C3EE-4DFA-8EDD-F369AB09B709}">
      <dgm:prSet/>
      <dgm:spPr/>
      <dgm:t>
        <a:bodyPr/>
        <a:lstStyle/>
        <a:p>
          <a:endParaRPr lang="en-US" sz="800"/>
        </a:p>
      </dgm:t>
    </dgm:pt>
    <dgm:pt modelId="{3D1A8105-CBCC-4CE8-AE57-505B0CD965C6}" type="sibTrans" cxnId="{342809F6-C3EE-4DFA-8EDD-F369AB09B709}">
      <dgm:prSet/>
      <dgm:spPr/>
      <dgm:t>
        <a:bodyPr/>
        <a:lstStyle/>
        <a:p>
          <a:endParaRPr lang="en-US" sz="800"/>
        </a:p>
      </dgm:t>
    </dgm:pt>
    <dgm:pt modelId="{AAE18DE1-A2A1-43D9-8696-0854E3D8812F}">
      <dgm:prSet phldrT="[Text]" custT="1"/>
      <dgm:spPr/>
      <dgm:t>
        <a:bodyPr/>
        <a:lstStyle/>
        <a:p>
          <a:r>
            <a:rPr lang="en-US" sz="800"/>
            <a:t>ML.NET 0.6</a:t>
          </a:r>
          <a:br>
            <a:rPr lang="en-US" sz="800"/>
          </a:br>
          <a:r>
            <a:rPr lang="en-US" sz="800"/>
            <a:t>Oct 2018</a:t>
          </a:r>
        </a:p>
      </dgm:t>
    </dgm:pt>
    <dgm:pt modelId="{4BD786B0-44AD-42CB-B9EC-F4B810461FD3}" type="parTrans" cxnId="{21DEF040-9B50-4BC9-B6BB-2755AA2BE613}">
      <dgm:prSet/>
      <dgm:spPr/>
      <dgm:t>
        <a:bodyPr/>
        <a:lstStyle/>
        <a:p>
          <a:endParaRPr lang="en-US" sz="800"/>
        </a:p>
      </dgm:t>
    </dgm:pt>
    <dgm:pt modelId="{C1BA6FE2-2E2B-4154-B3FE-A2DCDC5EA380}" type="sibTrans" cxnId="{21DEF040-9B50-4BC9-B6BB-2755AA2BE613}">
      <dgm:prSet/>
      <dgm:spPr/>
      <dgm:t>
        <a:bodyPr/>
        <a:lstStyle/>
        <a:p>
          <a:endParaRPr lang="en-US" sz="800"/>
        </a:p>
      </dgm:t>
    </dgm:pt>
    <dgm:pt modelId="{0C5A6011-1CA7-4F86-BD30-2DCFFE6DB8DC}">
      <dgm:prSet phldrT="[Text]" custT="1"/>
      <dgm:spPr/>
      <dgm:t>
        <a:bodyPr/>
        <a:lstStyle/>
        <a:p>
          <a:r>
            <a:rPr lang="en-US" sz="800"/>
            <a:t>ML.NET 0.7</a:t>
          </a:r>
          <a:br>
            <a:rPr lang="en-US" sz="800"/>
          </a:br>
          <a:r>
            <a:rPr lang="en-US" sz="800"/>
            <a:t>Nov 2018</a:t>
          </a:r>
        </a:p>
      </dgm:t>
    </dgm:pt>
    <dgm:pt modelId="{E0F3C26A-09A0-4190-ADFD-093125ABB267}" type="parTrans" cxnId="{829B2969-8095-4222-8DD9-3A80194D2790}">
      <dgm:prSet/>
      <dgm:spPr/>
      <dgm:t>
        <a:bodyPr/>
        <a:lstStyle/>
        <a:p>
          <a:endParaRPr lang="en-US" sz="800"/>
        </a:p>
      </dgm:t>
    </dgm:pt>
    <dgm:pt modelId="{4B0A915B-44B8-46BC-B31A-A81A706FCD82}" type="sibTrans" cxnId="{829B2969-8095-4222-8DD9-3A80194D2790}">
      <dgm:prSet/>
      <dgm:spPr/>
      <dgm:t>
        <a:bodyPr/>
        <a:lstStyle/>
        <a:p>
          <a:endParaRPr lang="en-US" sz="800"/>
        </a:p>
      </dgm:t>
    </dgm:pt>
    <dgm:pt modelId="{381F10FD-3C31-4863-8FA4-07EA6406B868}">
      <dgm:prSet phldrT="[Text]" custT="1"/>
      <dgm:spPr/>
      <dgm:t>
        <a:bodyPr/>
        <a:lstStyle/>
        <a:p>
          <a:r>
            <a:rPr lang="en-US" sz="800" kern="1200" dirty="0">
              <a:solidFill>
                <a:srgbClr val="FFFFFF"/>
              </a:solidFill>
              <a:latin typeface="Segoe UI"/>
              <a:ea typeface="+mn-ea"/>
              <a:cs typeface="+mn-cs"/>
            </a:rPr>
            <a:t>ML.NET 0.8</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800"/>
        </a:p>
      </dgm:t>
    </dgm:pt>
    <dgm:pt modelId="{5AA3A551-28FF-4B08-A8BA-EBD3276E4F07}" type="sibTrans" cxnId="{A7AB74F8-65EB-4C6B-90D8-019D4897851A}">
      <dgm:prSet/>
      <dgm:spPr/>
      <dgm:t>
        <a:bodyPr/>
        <a:lstStyle/>
        <a:p>
          <a:endParaRPr lang="en-US" sz="8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800" kern="1200" dirty="0">
              <a:solidFill>
                <a:srgbClr val="FFFFFF"/>
              </a:solidFill>
              <a:latin typeface="Segoe UI"/>
              <a:ea typeface="+mn-ea"/>
              <a:cs typeface="+mn-cs"/>
            </a:rPr>
            <a:t>ML.NET 0.9</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800"/>
        </a:p>
      </dgm:t>
    </dgm:pt>
    <dgm:pt modelId="{D1C51177-CF1B-4358-8001-F60C891748FD}" type="sibTrans" cxnId="{CE3D1C2F-C71E-4D16-9B03-F363BD26BBCD}">
      <dgm:prSet/>
      <dgm:spPr/>
      <dgm:t>
        <a:bodyPr/>
        <a:lstStyle/>
        <a:p>
          <a:endParaRPr lang="en-US" sz="8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0.10</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800"/>
        </a:p>
      </dgm:t>
    </dgm:pt>
    <dgm:pt modelId="{D8243264-F083-49C9-B94E-366E46C1FC2A}" type="sibTrans" cxnId="{601BA0FA-4625-4847-8F09-9D0D01853481}">
      <dgm:prSet/>
      <dgm:spPr/>
      <dgm:t>
        <a:bodyPr/>
        <a:lstStyle/>
        <a:p>
          <a:endParaRPr lang="en-US" sz="800"/>
        </a:p>
      </dgm:t>
    </dgm:pt>
    <dgm:pt modelId="{CF4FAAC6-93A3-45BD-8CA2-00F6142016B3}">
      <dgm:prSet phldrT="[Text]" custT="1"/>
      <dgm:spPr/>
      <dgm: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0.11</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800"/>
        </a:p>
      </dgm:t>
    </dgm:pt>
    <dgm:pt modelId="{3CE810DB-DBAB-48BB-9681-B61CF2A01752}" type="sibTrans" cxnId="{1B08E856-54B8-46DE-BB36-7BB56570B753}">
      <dgm:prSet/>
      <dgm:spPr/>
      <dgm:t>
        <a:bodyPr/>
        <a:lstStyle/>
        <a:p>
          <a:endParaRPr lang="en-US" sz="8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800" kern="1200" dirty="0">
              <a:solidFill>
                <a:srgbClr val="FFFFFF"/>
              </a:solidFill>
              <a:latin typeface="Segoe UI"/>
              <a:ea typeface="+mn-ea"/>
              <a:cs typeface="+mn-cs"/>
            </a:rPr>
            <a:t>ML.NET 1.0.0-preview</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800"/>
        </a:p>
      </dgm:t>
    </dgm:pt>
    <dgm:pt modelId="{F639B80F-EE08-4979-864A-019FCC8B59D3}" type="sibTrans" cxnId="{7506CA30-3544-4B0E-94B6-A6521A33F2F0}">
      <dgm:prSet/>
      <dgm:spPr/>
      <dgm:t>
        <a:bodyPr/>
        <a:lstStyle/>
        <a:p>
          <a:endParaRPr lang="en-US" sz="800"/>
        </a:p>
      </dgm:t>
    </dgm:pt>
    <dgm:pt modelId="{EAEC36DD-E81E-4F91-A67D-84A19B83BC50}">
      <dgm:prSet phldrT="[Text]" custT="1"/>
      <dgm:spPr/>
      <dgm: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gm:t>
    </dgm:pt>
    <dgm:pt modelId="{7706BFF0-5810-4FB0-924D-EE287801E0EB}" type="parTrans" cxnId="{8B59B3A4-27E1-4256-8CAB-5EE1630955D1}">
      <dgm:prSet/>
      <dgm:spPr/>
      <dgm:t>
        <a:bodyPr/>
        <a:lstStyle/>
        <a:p>
          <a:endParaRPr lang="en-US" sz="1600"/>
        </a:p>
      </dgm:t>
    </dgm:pt>
    <dgm:pt modelId="{6C1F496F-3FA7-46C5-AE9E-92D1ADFD146D}" type="sibTrans" cxnId="{8B59B3A4-27E1-4256-8CAB-5EE1630955D1}">
      <dgm:prSet/>
      <dgm:spPr/>
      <dgm:t>
        <a:bodyPr/>
        <a:lstStyle/>
        <a:p>
          <a:endParaRPr lang="en-US" sz="16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3">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3">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3">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3">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3">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3">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3">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3">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3">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3"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3"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3" custScaleX="136796" custScaleY="101190" custLinFactNeighborX="-4228">
        <dgm:presLayoutVars>
          <dgm:bulletEnabled val="1"/>
        </dgm:presLayoutVars>
      </dgm:prSet>
      <dgm:spPr/>
    </dgm:pt>
    <dgm:pt modelId="{0A98B2D1-C2A9-42F6-97D7-0A58BA278163}" type="pres">
      <dgm:prSet presAssocID="{F639B80F-EE08-4979-864A-019FCC8B59D3}" presName="parSpace" presStyleCnt="0"/>
      <dgm:spPr/>
    </dgm:pt>
    <dgm:pt modelId="{DDEF94E8-3BFA-4717-BF7A-AB98259D4FC9}" type="pres">
      <dgm:prSet presAssocID="{EAEC36DD-E81E-4F91-A67D-84A19B83BC50}" presName="parTxOnly" presStyleLbl="node1" presStyleIdx="12" presStyleCnt="13"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9F603-FDBE-43BA-8BA2-14DCA12219B2}" type="presOf" srcId="{EAEC36DD-E81E-4F91-A67D-84A19B83BC50}" destId="{DDEF94E8-3BFA-4717-BF7A-AB98259D4FC9}" srcOrd="0" destOrd="0" presId="urn:microsoft.com/office/officeart/2005/8/layout/hChevron3"/>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8B59B3A4-27E1-4256-8CAB-5EE1630955D1}" srcId="{D28B94BD-9191-48A5-8B0B-60F7CB1F1501}" destId="{EAEC36DD-E81E-4F91-A67D-84A19B83BC50}" srcOrd="12" destOrd="0" parTransId="{7706BFF0-5810-4FB0-924D-EE287801E0EB}" sibTransId="{6C1F496F-3FA7-46C5-AE9E-92D1ADFD146D}"/>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 modelId="{6F5230BA-82F5-44EA-AB30-B3AA5B783EEB}" type="presParOf" srcId="{17BCFECB-6610-43E8-93BC-87D415C225F7}" destId="{0A98B2D1-C2A9-42F6-97D7-0A58BA278163}" srcOrd="23" destOrd="0" presId="urn:microsoft.com/office/officeart/2005/8/layout/hChevron3"/>
    <dgm:cxn modelId="{0E7258A4-4AD0-4611-B9FA-D20CE6A2CBB2}" type="presParOf" srcId="{17BCFECB-6610-43E8-93BC-87D415C225F7}" destId="{DDEF94E8-3BFA-4717-BF7A-AB98259D4FC9}" srcOrd="24"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900" b="0" i="0" u="none" strike="noStrike" cap="none" spc="0" normalizeH="0" baseline="0" noProof="0" dirty="0">
              <a:ln/>
              <a:effectLst/>
              <a:uLnTx/>
              <a:uFillTx/>
              <a:latin typeface="Segoe UI"/>
              <a:ea typeface="+mn-ea"/>
              <a:cs typeface="+mn-cs"/>
            </a:rPr>
            <a:t>ML.NET 0.1</a:t>
          </a:r>
          <a:br>
            <a:rPr kumimoji="0" lang="en-US" sz="900" b="0" i="0" u="none" strike="noStrike" cap="none" spc="0" normalizeH="0" baseline="0" noProof="0" dirty="0">
              <a:ln/>
              <a:effectLst/>
              <a:uLnTx/>
              <a:uFillTx/>
              <a:latin typeface="Segoe UI"/>
              <a:ea typeface="+mn-ea"/>
              <a:cs typeface="+mn-cs"/>
            </a:rPr>
          </a:br>
          <a:r>
            <a:rPr kumimoji="0" lang="en-US" sz="900" b="0" i="0" u="none" strike="noStrike" cap="none" spc="0" normalizeH="0" baseline="0" noProof="0" dirty="0">
              <a:ln/>
              <a:effectLst/>
              <a:uLnTx/>
              <a:uFillTx/>
              <a:latin typeface="Segoe UI"/>
              <a:ea typeface="+mn-ea"/>
              <a:cs typeface="+mn-cs"/>
            </a:rPr>
            <a:t>May 2018</a:t>
          </a:r>
          <a:endParaRPr lang="en-US" sz="900" dirty="0"/>
        </a:p>
      </dgm:t>
    </dgm:pt>
    <dgm:pt modelId="{AA8312BF-5817-4ACD-82C8-0FB69C597B90}" type="parTrans" cxnId="{F95EE200-05D5-4F6E-8DEF-1D4ADADA80D0}">
      <dgm:prSet/>
      <dgm:spPr/>
      <dgm:t>
        <a:bodyPr/>
        <a:lstStyle/>
        <a:p>
          <a:endParaRPr lang="en-US" sz="900"/>
        </a:p>
      </dgm:t>
    </dgm:pt>
    <dgm:pt modelId="{4E1641F6-DDD2-46E1-949F-02E9ABA81647}" type="sibTrans" cxnId="{F95EE200-05D5-4F6E-8DEF-1D4ADADA80D0}">
      <dgm:prSet/>
      <dgm:spPr/>
      <dgm:t>
        <a:bodyPr/>
        <a:lstStyle/>
        <a:p>
          <a:endParaRPr lang="en-US" sz="900"/>
        </a:p>
      </dgm:t>
    </dgm:pt>
    <dgm:pt modelId="{9ABF56E9-C503-42E6-9ECD-722F7221F642}">
      <dgm:prSet phldrT="[Text]" custT="1"/>
      <dgm:spPr/>
      <dgm:t>
        <a:bodyPr/>
        <a:lstStyle/>
        <a:p>
          <a:r>
            <a:rPr lang="en-US" sz="900" dirty="0"/>
            <a:t>ML.NET 0.2</a:t>
          </a:r>
          <a:br>
            <a:rPr lang="en-US" sz="900" dirty="0"/>
          </a:br>
          <a:r>
            <a:rPr lang="en-US" sz="900" dirty="0"/>
            <a:t>Jun 2018</a:t>
          </a:r>
        </a:p>
      </dgm:t>
    </dgm:pt>
    <dgm:pt modelId="{158388F4-6260-4CED-A7AA-8C1D26BFE6E9}" type="parTrans" cxnId="{BCA75FA9-9939-4BFD-9704-CBB6B65B887E}">
      <dgm:prSet/>
      <dgm:spPr/>
      <dgm:t>
        <a:bodyPr/>
        <a:lstStyle/>
        <a:p>
          <a:endParaRPr lang="en-US" sz="900"/>
        </a:p>
      </dgm:t>
    </dgm:pt>
    <dgm:pt modelId="{62F8A746-C661-4E0A-8140-A93E310F4C43}" type="sibTrans" cxnId="{BCA75FA9-9939-4BFD-9704-CBB6B65B887E}">
      <dgm:prSet/>
      <dgm:spPr/>
      <dgm:t>
        <a:bodyPr/>
        <a:lstStyle/>
        <a:p>
          <a:endParaRPr lang="en-US" sz="900"/>
        </a:p>
      </dgm:t>
    </dgm:pt>
    <dgm:pt modelId="{2BB9892D-6A19-40EF-BF1C-9043FDA8E386}">
      <dgm:prSet phldrT="[Text]" custT="1"/>
      <dgm:spPr/>
      <dgm:t>
        <a:bodyPr/>
        <a:lstStyle/>
        <a:p>
          <a:r>
            <a:rPr lang="en-US" sz="900" dirty="0"/>
            <a:t>ML.NET 0.3</a:t>
          </a:r>
          <a:br>
            <a:rPr lang="en-US" sz="900" dirty="0"/>
          </a:br>
          <a:r>
            <a:rPr lang="en-US" sz="900" dirty="0"/>
            <a:t>Jul 2018</a:t>
          </a:r>
        </a:p>
      </dgm:t>
    </dgm:pt>
    <dgm:pt modelId="{8E3FCBC1-59BE-4ED3-9FE9-1DE9AF63DAB0}" type="parTrans" cxnId="{A5A95AD0-87D8-4832-AD06-DE748CD80244}">
      <dgm:prSet/>
      <dgm:spPr/>
      <dgm:t>
        <a:bodyPr/>
        <a:lstStyle/>
        <a:p>
          <a:endParaRPr lang="en-US" sz="900"/>
        </a:p>
      </dgm:t>
    </dgm:pt>
    <dgm:pt modelId="{E7B0E9BD-2C3A-480D-AB60-29AB3D4C7B53}" type="sibTrans" cxnId="{A5A95AD0-87D8-4832-AD06-DE748CD80244}">
      <dgm:prSet/>
      <dgm:spPr/>
      <dgm:t>
        <a:bodyPr/>
        <a:lstStyle/>
        <a:p>
          <a:endParaRPr lang="en-US" sz="900"/>
        </a:p>
      </dgm:t>
    </dgm:pt>
    <dgm:pt modelId="{A113C886-DD67-4D9B-BB1A-DC53D354ADD1}">
      <dgm:prSet phldrT="[Text]" custT="1"/>
      <dgm:spPr/>
      <dgm:t>
        <a:bodyPr/>
        <a:lstStyle/>
        <a:p>
          <a:r>
            <a:rPr lang="en-US" sz="900"/>
            <a:t>ML.NET 0.4</a:t>
          </a:r>
          <a:br>
            <a:rPr lang="en-US" sz="900"/>
          </a:br>
          <a:r>
            <a:rPr lang="en-US" sz="900"/>
            <a:t>Aug 2018</a:t>
          </a:r>
        </a:p>
      </dgm:t>
    </dgm:pt>
    <dgm:pt modelId="{56F938F8-FC25-4C5C-BBFD-395454AEC012}" type="parTrans" cxnId="{5D616B3B-40B0-4B3A-A8C7-4CF313813325}">
      <dgm:prSet/>
      <dgm:spPr/>
      <dgm:t>
        <a:bodyPr/>
        <a:lstStyle/>
        <a:p>
          <a:endParaRPr lang="en-US" sz="900"/>
        </a:p>
      </dgm:t>
    </dgm:pt>
    <dgm:pt modelId="{D0B67E73-9FE7-440C-B206-3F3CB9413069}" type="sibTrans" cxnId="{5D616B3B-40B0-4B3A-A8C7-4CF313813325}">
      <dgm:prSet/>
      <dgm:spPr/>
      <dgm:t>
        <a:bodyPr/>
        <a:lstStyle/>
        <a:p>
          <a:endParaRPr lang="en-US" sz="900"/>
        </a:p>
      </dgm:t>
    </dgm:pt>
    <dgm:pt modelId="{0E42CC7F-5529-45BC-A445-F1E7CB87189D}">
      <dgm:prSet phldrT="[Text]" custT="1"/>
      <dgm:spPr/>
      <dgm:t>
        <a:bodyPr/>
        <a:lstStyle/>
        <a:p>
          <a:r>
            <a:rPr lang="en-US" sz="900"/>
            <a:t>ML.NET 0.5</a:t>
          </a:r>
          <a:br>
            <a:rPr lang="en-US" sz="900"/>
          </a:br>
          <a:r>
            <a:rPr lang="en-US" sz="900"/>
            <a:t>Sep 2018</a:t>
          </a:r>
        </a:p>
      </dgm:t>
    </dgm:pt>
    <dgm:pt modelId="{5DC00BFC-2562-4DD8-8A26-8AE568919389}" type="parTrans" cxnId="{342809F6-C3EE-4DFA-8EDD-F369AB09B709}">
      <dgm:prSet/>
      <dgm:spPr/>
      <dgm:t>
        <a:bodyPr/>
        <a:lstStyle/>
        <a:p>
          <a:endParaRPr lang="en-US" sz="900"/>
        </a:p>
      </dgm:t>
    </dgm:pt>
    <dgm:pt modelId="{3D1A8105-CBCC-4CE8-AE57-505B0CD965C6}" type="sibTrans" cxnId="{342809F6-C3EE-4DFA-8EDD-F369AB09B709}">
      <dgm:prSet/>
      <dgm:spPr/>
      <dgm:t>
        <a:bodyPr/>
        <a:lstStyle/>
        <a:p>
          <a:endParaRPr lang="en-US" sz="900"/>
        </a:p>
      </dgm:t>
    </dgm:pt>
    <dgm:pt modelId="{AAE18DE1-A2A1-43D9-8696-0854E3D8812F}">
      <dgm:prSet phldrT="[Text]" custT="1"/>
      <dgm:spPr/>
      <dgm:t>
        <a:bodyPr/>
        <a:lstStyle/>
        <a:p>
          <a:r>
            <a:rPr lang="en-US" sz="900"/>
            <a:t>ML.NET 0.6</a:t>
          </a:r>
          <a:br>
            <a:rPr lang="en-US" sz="900"/>
          </a:br>
          <a:r>
            <a:rPr lang="en-US" sz="900"/>
            <a:t>Oct 2018</a:t>
          </a:r>
        </a:p>
      </dgm:t>
    </dgm:pt>
    <dgm:pt modelId="{4BD786B0-44AD-42CB-B9EC-F4B810461FD3}" type="parTrans" cxnId="{21DEF040-9B50-4BC9-B6BB-2755AA2BE613}">
      <dgm:prSet/>
      <dgm:spPr/>
      <dgm:t>
        <a:bodyPr/>
        <a:lstStyle/>
        <a:p>
          <a:endParaRPr lang="en-US" sz="900"/>
        </a:p>
      </dgm:t>
    </dgm:pt>
    <dgm:pt modelId="{C1BA6FE2-2E2B-4154-B3FE-A2DCDC5EA380}" type="sibTrans" cxnId="{21DEF040-9B50-4BC9-B6BB-2755AA2BE613}">
      <dgm:prSet/>
      <dgm:spPr/>
      <dgm:t>
        <a:bodyPr/>
        <a:lstStyle/>
        <a:p>
          <a:endParaRPr lang="en-US" sz="900"/>
        </a:p>
      </dgm:t>
    </dgm:pt>
    <dgm:pt modelId="{0C5A6011-1CA7-4F86-BD30-2DCFFE6DB8DC}">
      <dgm:prSet phldrT="[Text]" custT="1"/>
      <dgm:spPr/>
      <dgm:t>
        <a:bodyPr/>
        <a:lstStyle/>
        <a:p>
          <a:r>
            <a:rPr lang="en-US" sz="900"/>
            <a:t>ML.NET 0.7</a:t>
          </a:r>
          <a:br>
            <a:rPr lang="en-US" sz="900"/>
          </a:br>
          <a:r>
            <a:rPr lang="en-US" sz="900"/>
            <a:t>Nov 2018</a:t>
          </a:r>
        </a:p>
      </dgm:t>
    </dgm:pt>
    <dgm:pt modelId="{E0F3C26A-09A0-4190-ADFD-093125ABB267}" type="parTrans" cxnId="{829B2969-8095-4222-8DD9-3A80194D2790}">
      <dgm:prSet/>
      <dgm:spPr/>
      <dgm:t>
        <a:bodyPr/>
        <a:lstStyle/>
        <a:p>
          <a:endParaRPr lang="en-US" sz="900"/>
        </a:p>
      </dgm:t>
    </dgm:pt>
    <dgm:pt modelId="{4B0A915B-44B8-46BC-B31A-A81A706FCD82}" type="sibTrans" cxnId="{829B2969-8095-4222-8DD9-3A80194D2790}">
      <dgm:prSet/>
      <dgm:spPr/>
      <dgm:t>
        <a:bodyPr/>
        <a:lstStyle/>
        <a:p>
          <a:endParaRPr lang="en-US" sz="900"/>
        </a:p>
      </dgm:t>
    </dgm:pt>
    <dgm:pt modelId="{381F10FD-3C31-4863-8FA4-07EA6406B868}">
      <dgm:prSet phldrT="[Text]" custT="1"/>
      <dgm:spPr/>
      <dgm:t>
        <a:bodyPr/>
        <a:lstStyle/>
        <a:p>
          <a:r>
            <a:rPr lang="en-US" sz="900" kern="1200" dirty="0">
              <a:solidFill>
                <a:srgbClr val="FFFFFF"/>
              </a:solidFill>
              <a:latin typeface="Segoe UI"/>
              <a:ea typeface="+mn-ea"/>
              <a:cs typeface="+mn-cs"/>
            </a:rPr>
            <a:t>ML.NET 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900"/>
        </a:p>
      </dgm:t>
    </dgm:pt>
    <dgm:pt modelId="{5AA3A551-28FF-4B08-A8BA-EBD3276E4F07}" type="sibTrans" cxnId="{A7AB74F8-65EB-4C6B-90D8-019D4897851A}">
      <dgm:prSet/>
      <dgm:spPr/>
      <dgm:t>
        <a:bodyPr/>
        <a:lstStyle/>
        <a:p>
          <a:endParaRPr lang="en-US" sz="9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ML.NET 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900"/>
        </a:p>
      </dgm:t>
    </dgm:pt>
    <dgm:pt modelId="{D1C51177-CF1B-4358-8001-F60C891748FD}" type="sibTrans" cxnId="{CE3D1C2F-C71E-4D16-9B03-F363BD26BBCD}">
      <dgm:prSet/>
      <dgm:spPr/>
      <dgm:t>
        <a:bodyPr/>
        <a:lstStyle/>
        <a:p>
          <a:endParaRPr lang="en-US" sz="9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900"/>
        </a:p>
      </dgm:t>
    </dgm:pt>
    <dgm:pt modelId="{D8243264-F083-49C9-B94E-366E46C1FC2A}" type="sibTrans" cxnId="{601BA0FA-4625-4847-8F09-9D0D01853481}">
      <dgm:prSet/>
      <dgm:spPr/>
      <dgm:t>
        <a:bodyPr/>
        <a:lstStyle/>
        <a:p>
          <a:endParaRPr lang="en-US" sz="900"/>
        </a:p>
      </dgm:t>
    </dgm:pt>
    <dgm:pt modelId="{CF4FAAC6-93A3-45BD-8CA2-00F6142016B3}">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0.11</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900"/>
        </a:p>
      </dgm:t>
    </dgm:pt>
    <dgm:pt modelId="{3CE810DB-DBAB-48BB-9681-B61CF2A01752}" type="sibTrans" cxnId="{1B08E856-54B8-46DE-BB36-7BB56570B753}">
      <dgm:prSet/>
      <dgm:spPr/>
      <dgm:t>
        <a:bodyPr/>
        <a:lstStyle/>
        <a:p>
          <a:endParaRPr lang="en-US" sz="9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ML.NET </a:t>
          </a:r>
        </a:p>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1.0.0-preview</a:t>
          </a:r>
          <a:br>
            <a:rPr lang="en-US" sz="1000" b="1" kern="1200" dirty="0">
              <a:solidFill>
                <a:srgbClr val="FFFFFF"/>
              </a:solidFill>
              <a:latin typeface="Segoe UI"/>
              <a:ea typeface="+mn-ea"/>
              <a:cs typeface="+mn-cs"/>
            </a:rPr>
          </a:br>
          <a:r>
            <a:rPr lang="en-US" sz="1000" b="1"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900"/>
        </a:p>
      </dgm:t>
    </dgm:pt>
    <dgm:pt modelId="{F639B80F-EE08-4979-864A-019FCC8B59D3}" type="sibTrans" cxnId="{7506CA30-3544-4B0E-94B6-A6521A33F2F0}">
      <dgm:prSet/>
      <dgm:spPr/>
      <dgm:t>
        <a:bodyPr/>
        <a:lstStyle/>
        <a:p>
          <a:endParaRPr lang="en-US" sz="9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2">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2">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2">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2">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2">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2">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2">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2">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2">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2"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2"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2"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4131" y="641842"/>
          <a:ext cx="1067097" cy="426839"/>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ClrTx/>
            <a:buSzTx/>
            <a:buFontTx/>
            <a:buNone/>
          </a:pPr>
          <a:r>
            <a:rPr kumimoji="0" lang="en-US" sz="900" b="0" i="0" u="none" strike="noStrike" kern="1200" cap="none" spc="0" normalizeH="0" baseline="0" noProof="0" dirty="0">
              <a:ln/>
              <a:effectLst/>
              <a:uLnTx/>
              <a:uFillTx/>
              <a:latin typeface="Segoe UI"/>
              <a:ea typeface="+mn-ea"/>
              <a:cs typeface="+mn-cs"/>
            </a:rPr>
            <a:t>v0.1</a:t>
          </a:r>
          <a:br>
            <a:rPr kumimoji="0" lang="en-US" sz="900" b="0" i="0" u="none" strike="noStrike" kern="1200" cap="none" spc="0" normalizeH="0" baseline="0" noProof="0" dirty="0">
              <a:ln/>
              <a:effectLst/>
              <a:uLnTx/>
              <a:uFillTx/>
              <a:latin typeface="Segoe UI"/>
              <a:ea typeface="+mn-ea"/>
              <a:cs typeface="+mn-cs"/>
            </a:rPr>
          </a:br>
          <a:r>
            <a:rPr kumimoji="0" lang="en-US" sz="900" b="0" i="0" u="none" strike="noStrike" kern="1200" cap="none" spc="0" normalizeH="0" baseline="0" noProof="0" dirty="0">
              <a:ln/>
              <a:effectLst/>
              <a:uLnTx/>
              <a:uFillTx/>
              <a:latin typeface="Segoe UI"/>
              <a:ea typeface="+mn-ea"/>
              <a:cs typeface="+mn-cs"/>
            </a:rPr>
            <a:t>May 2018</a:t>
          </a:r>
          <a:endParaRPr lang="en-US" sz="900" kern="1200" dirty="0"/>
        </a:p>
      </dsp:txBody>
      <dsp:txXfrm>
        <a:off x="4131" y="641842"/>
        <a:ext cx="960387" cy="426839"/>
      </dsp:txXfrm>
    </dsp:sp>
    <dsp:sp modelId="{BD7F3DEE-5C6D-4B1D-9C46-0093B6D4E754}">
      <dsp:nvSpPr>
        <dsp:cNvPr id="0" name=""/>
        <dsp:cNvSpPr/>
      </dsp:nvSpPr>
      <dsp:spPr>
        <a:xfrm>
          <a:off x="857809"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v0.2</a:t>
          </a:r>
          <a:br>
            <a:rPr lang="en-US" sz="900" kern="1200" dirty="0"/>
          </a:br>
          <a:r>
            <a:rPr lang="en-US" sz="900" kern="1200" dirty="0"/>
            <a:t>Jun 2018</a:t>
          </a:r>
        </a:p>
      </dsp:txBody>
      <dsp:txXfrm>
        <a:off x="1071229" y="641842"/>
        <a:ext cx="640258" cy="426839"/>
      </dsp:txXfrm>
    </dsp:sp>
    <dsp:sp modelId="{D0E14AB8-8C03-4EB7-A13F-3960F23A87BB}">
      <dsp:nvSpPr>
        <dsp:cNvPr id="0" name=""/>
        <dsp:cNvSpPr/>
      </dsp:nvSpPr>
      <dsp:spPr>
        <a:xfrm>
          <a:off x="1711487"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v0.3</a:t>
          </a:r>
          <a:br>
            <a:rPr lang="en-US" sz="900" kern="1200" dirty="0"/>
          </a:br>
          <a:r>
            <a:rPr lang="en-US" sz="900" kern="1200" dirty="0"/>
            <a:t>Jul 2018</a:t>
          </a:r>
        </a:p>
      </dsp:txBody>
      <dsp:txXfrm>
        <a:off x="1924907" y="641842"/>
        <a:ext cx="640258" cy="426839"/>
      </dsp:txXfrm>
    </dsp:sp>
    <dsp:sp modelId="{DD79E83E-84B5-4D7A-9CD0-34F3FDDBEEC3}">
      <dsp:nvSpPr>
        <dsp:cNvPr id="0" name=""/>
        <dsp:cNvSpPr/>
      </dsp:nvSpPr>
      <dsp:spPr>
        <a:xfrm>
          <a:off x="2565165"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v0.4</a:t>
          </a:r>
          <a:br>
            <a:rPr lang="en-US" sz="900" kern="1200" dirty="0"/>
          </a:br>
          <a:r>
            <a:rPr lang="en-US" sz="900" kern="1200" dirty="0"/>
            <a:t>Aug 2018</a:t>
          </a:r>
        </a:p>
      </dsp:txBody>
      <dsp:txXfrm>
        <a:off x="2778585" y="641842"/>
        <a:ext cx="640258" cy="426839"/>
      </dsp:txXfrm>
    </dsp:sp>
    <dsp:sp modelId="{02FDF4DA-69B0-481D-ABD5-047B336CB4AD}">
      <dsp:nvSpPr>
        <dsp:cNvPr id="0" name=""/>
        <dsp:cNvSpPr/>
      </dsp:nvSpPr>
      <dsp:spPr>
        <a:xfrm>
          <a:off x="3418844"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v0.5</a:t>
          </a:r>
          <a:br>
            <a:rPr lang="en-US" sz="900" kern="1200" dirty="0"/>
          </a:br>
          <a:r>
            <a:rPr lang="en-US" sz="900" kern="1200" dirty="0"/>
            <a:t>Sep 2018</a:t>
          </a:r>
        </a:p>
      </dsp:txBody>
      <dsp:txXfrm>
        <a:off x="3632264" y="641842"/>
        <a:ext cx="640258" cy="426839"/>
      </dsp:txXfrm>
    </dsp:sp>
    <dsp:sp modelId="{4F5A22E3-0DE8-4D3E-BA98-DA12C9365173}">
      <dsp:nvSpPr>
        <dsp:cNvPr id="0" name=""/>
        <dsp:cNvSpPr/>
      </dsp:nvSpPr>
      <dsp:spPr>
        <a:xfrm>
          <a:off x="4272522"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v0.6</a:t>
          </a:r>
          <a:br>
            <a:rPr lang="en-US" sz="900" kern="1200" dirty="0"/>
          </a:br>
          <a:r>
            <a:rPr lang="en-US" sz="900" kern="1200" dirty="0"/>
            <a:t>Oct 2018</a:t>
          </a:r>
        </a:p>
      </dsp:txBody>
      <dsp:txXfrm>
        <a:off x="4485942" y="641842"/>
        <a:ext cx="640258" cy="426839"/>
      </dsp:txXfrm>
    </dsp:sp>
    <dsp:sp modelId="{F2299AA3-D197-44D1-89E8-E1E02E70674A}">
      <dsp:nvSpPr>
        <dsp:cNvPr id="0" name=""/>
        <dsp:cNvSpPr/>
      </dsp:nvSpPr>
      <dsp:spPr>
        <a:xfrm>
          <a:off x="5126200"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v0.7</a:t>
          </a:r>
          <a:br>
            <a:rPr lang="en-US" sz="900" kern="1200" dirty="0"/>
          </a:br>
          <a:r>
            <a:rPr lang="en-US" sz="900" kern="1200" dirty="0"/>
            <a:t>Nov 2018</a:t>
          </a:r>
        </a:p>
      </dsp:txBody>
      <dsp:txXfrm>
        <a:off x="5339620" y="641842"/>
        <a:ext cx="640258" cy="426839"/>
      </dsp:txXfrm>
    </dsp:sp>
    <dsp:sp modelId="{009932E6-7324-4FDE-B5B1-825203AE39EC}">
      <dsp:nvSpPr>
        <dsp:cNvPr id="0" name=""/>
        <dsp:cNvSpPr/>
      </dsp:nvSpPr>
      <dsp:spPr>
        <a:xfrm>
          <a:off x="5979878"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Segoe UI"/>
              <a:ea typeface="+mn-ea"/>
              <a:cs typeface="+mn-cs"/>
            </a:rPr>
            <a:t>v0.8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sp:txBody>
      <dsp:txXfrm>
        <a:off x="6193298" y="641842"/>
        <a:ext cx="640258" cy="426839"/>
      </dsp:txXfrm>
    </dsp:sp>
    <dsp:sp modelId="{5B5E80B0-171D-4618-BB0A-3969A77D2826}">
      <dsp:nvSpPr>
        <dsp:cNvPr id="0" name=""/>
        <dsp:cNvSpPr/>
      </dsp:nvSpPr>
      <dsp:spPr>
        <a:xfrm>
          <a:off x="6833556"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v0.9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sp:txBody>
      <dsp:txXfrm>
        <a:off x="7046976" y="641842"/>
        <a:ext cx="640258" cy="426839"/>
      </dsp:txXfrm>
    </dsp:sp>
    <dsp:sp modelId="{5689F7FF-9B35-4C15-B587-6CBC11360ED6}">
      <dsp:nvSpPr>
        <dsp:cNvPr id="0" name=""/>
        <dsp:cNvSpPr/>
      </dsp:nvSpPr>
      <dsp:spPr>
        <a:xfrm>
          <a:off x="7678211"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v0.10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sp:txBody>
      <dsp:txXfrm>
        <a:off x="7891631" y="641842"/>
        <a:ext cx="640258" cy="426839"/>
      </dsp:txXfrm>
    </dsp:sp>
    <dsp:sp modelId="{D9C1A071-7860-48C7-BEB5-2452D771F00F}">
      <dsp:nvSpPr>
        <dsp:cNvPr id="0" name=""/>
        <dsp:cNvSpPr/>
      </dsp:nvSpPr>
      <dsp:spPr>
        <a:xfrm>
          <a:off x="8531889" y="641842"/>
          <a:ext cx="1096314"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v0.11 </a:t>
          </a:r>
        </a:p>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March 2019</a:t>
          </a:r>
        </a:p>
      </dsp:txBody>
      <dsp:txXfrm>
        <a:off x="8745309" y="641842"/>
        <a:ext cx="669475" cy="426839"/>
      </dsp:txXfrm>
    </dsp:sp>
    <dsp:sp modelId="{DC0B92A2-6E6C-48AF-9DAF-4A092DB44576}">
      <dsp:nvSpPr>
        <dsp:cNvPr id="0" name=""/>
        <dsp:cNvSpPr/>
      </dsp:nvSpPr>
      <dsp:spPr>
        <a:xfrm>
          <a:off x="9414784" y="639303"/>
          <a:ext cx="1459746" cy="43191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ts val="0"/>
            </a:spcAft>
            <a:buNone/>
          </a:pPr>
          <a:r>
            <a:rPr lang="en-US" sz="900" kern="1200" dirty="0">
              <a:solidFill>
                <a:srgbClr val="FFFFFF"/>
              </a:solidFill>
              <a:latin typeface="Segoe UI"/>
              <a:ea typeface="+mn-ea"/>
              <a:cs typeface="+mn-cs"/>
            </a:rPr>
            <a:t>v1.0.0-preview</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April 2019</a:t>
          </a:r>
        </a:p>
      </dsp:txBody>
      <dsp:txXfrm>
        <a:off x="9630743" y="639303"/>
        <a:ext cx="1027828" cy="431918"/>
      </dsp:txXfrm>
    </dsp:sp>
    <dsp:sp modelId="{DDEF94E8-3BFA-4717-BF7A-AB98259D4FC9}">
      <dsp:nvSpPr>
        <dsp:cNvPr id="0" name=""/>
        <dsp:cNvSpPr/>
      </dsp:nvSpPr>
      <dsp:spPr>
        <a:xfrm>
          <a:off x="10661112" y="576037"/>
          <a:ext cx="1517732" cy="558450"/>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sp:txBody>
      <dsp:txXfrm>
        <a:off x="10940337" y="576037"/>
        <a:ext cx="959282" cy="558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1788" y="641247"/>
          <a:ext cx="1070074" cy="428029"/>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ClrTx/>
            <a:buSzTx/>
            <a:buFontTx/>
            <a:buNone/>
          </a:pPr>
          <a:r>
            <a:rPr kumimoji="0" lang="en-US" sz="800" b="0" i="0" u="none" strike="noStrike" kern="1200" cap="none" spc="0" normalizeH="0" baseline="0" noProof="0" dirty="0">
              <a:ln/>
              <a:effectLst/>
              <a:uLnTx/>
              <a:uFillTx/>
              <a:latin typeface="Segoe UI"/>
              <a:ea typeface="+mn-ea"/>
              <a:cs typeface="+mn-cs"/>
            </a:rPr>
            <a:t>ML.NET 0.1</a:t>
          </a:r>
          <a:br>
            <a:rPr kumimoji="0" lang="en-US" sz="800" b="0" i="0" u="none" strike="noStrike" kern="1200" cap="none" spc="0" normalizeH="0" baseline="0" noProof="0" dirty="0">
              <a:ln/>
              <a:effectLst/>
              <a:uLnTx/>
              <a:uFillTx/>
              <a:latin typeface="Segoe UI"/>
              <a:ea typeface="+mn-ea"/>
              <a:cs typeface="+mn-cs"/>
            </a:rPr>
          </a:br>
          <a:r>
            <a:rPr kumimoji="0" lang="en-US" sz="800" b="0" i="0" u="none" strike="noStrike" kern="1200" cap="none" spc="0" normalizeH="0" baseline="0" noProof="0" dirty="0">
              <a:ln/>
              <a:effectLst/>
              <a:uLnTx/>
              <a:uFillTx/>
              <a:latin typeface="Segoe UI"/>
              <a:ea typeface="+mn-ea"/>
              <a:cs typeface="+mn-cs"/>
            </a:rPr>
            <a:t>May 2018</a:t>
          </a:r>
          <a:endParaRPr lang="en-US" sz="800" kern="1200" dirty="0"/>
        </a:p>
      </dsp:txBody>
      <dsp:txXfrm>
        <a:off x="1788" y="641247"/>
        <a:ext cx="963067" cy="428029"/>
      </dsp:txXfrm>
    </dsp:sp>
    <dsp:sp modelId="{BD7F3DEE-5C6D-4B1D-9C46-0093B6D4E754}">
      <dsp:nvSpPr>
        <dsp:cNvPr id="0" name=""/>
        <dsp:cNvSpPr/>
      </dsp:nvSpPr>
      <dsp:spPr>
        <a:xfrm>
          <a:off x="857847"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ML.NET 0.2</a:t>
          </a:r>
          <a:br>
            <a:rPr lang="en-US" sz="800" kern="1200" dirty="0"/>
          </a:br>
          <a:r>
            <a:rPr lang="en-US" sz="800" kern="1200" dirty="0"/>
            <a:t>Jun 2018</a:t>
          </a:r>
        </a:p>
      </dsp:txBody>
      <dsp:txXfrm>
        <a:off x="1071862" y="641247"/>
        <a:ext cx="642045" cy="428029"/>
      </dsp:txXfrm>
    </dsp:sp>
    <dsp:sp modelId="{D0E14AB8-8C03-4EB7-A13F-3960F23A87BB}">
      <dsp:nvSpPr>
        <dsp:cNvPr id="0" name=""/>
        <dsp:cNvSpPr/>
      </dsp:nvSpPr>
      <dsp:spPr>
        <a:xfrm>
          <a:off x="1713906"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ML.NET 0.3</a:t>
          </a:r>
          <a:br>
            <a:rPr lang="en-US" sz="800" kern="1200" dirty="0"/>
          </a:br>
          <a:r>
            <a:rPr lang="en-US" sz="800" kern="1200" dirty="0"/>
            <a:t>Jul 2018</a:t>
          </a:r>
        </a:p>
      </dsp:txBody>
      <dsp:txXfrm>
        <a:off x="1927921" y="641247"/>
        <a:ext cx="642045" cy="428029"/>
      </dsp:txXfrm>
    </dsp:sp>
    <dsp:sp modelId="{DD79E83E-84B5-4D7A-9CD0-34F3FDDBEEC3}">
      <dsp:nvSpPr>
        <dsp:cNvPr id="0" name=""/>
        <dsp:cNvSpPr/>
      </dsp:nvSpPr>
      <dsp:spPr>
        <a:xfrm>
          <a:off x="2569966"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0.4</a:t>
          </a:r>
          <a:br>
            <a:rPr lang="en-US" sz="800" kern="1200"/>
          </a:br>
          <a:r>
            <a:rPr lang="en-US" sz="800" kern="1200"/>
            <a:t>Aug 2018</a:t>
          </a:r>
        </a:p>
      </dsp:txBody>
      <dsp:txXfrm>
        <a:off x="2783981" y="641247"/>
        <a:ext cx="642045" cy="428029"/>
      </dsp:txXfrm>
    </dsp:sp>
    <dsp:sp modelId="{02FDF4DA-69B0-481D-ABD5-047B336CB4AD}">
      <dsp:nvSpPr>
        <dsp:cNvPr id="0" name=""/>
        <dsp:cNvSpPr/>
      </dsp:nvSpPr>
      <dsp:spPr>
        <a:xfrm>
          <a:off x="3426025"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0.5</a:t>
          </a:r>
          <a:br>
            <a:rPr lang="en-US" sz="800" kern="1200"/>
          </a:br>
          <a:r>
            <a:rPr lang="en-US" sz="800" kern="1200"/>
            <a:t>Sep 2018</a:t>
          </a:r>
        </a:p>
      </dsp:txBody>
      <dsp:txXfrm>
        <a:off x="3640040" y="641247"/>
        <a:ext cx="642045" cy="428029"/>
      </dsp:txXfrm>
    </dsp:sp>
    <dsp:sp modelId="{4F5A22E3-0DE8-4D3E-BA98-DA12C9365173}">
      <dsp:nvSpPr>
        <dsp:cNvPr id="0" name=""/>
        <dsp:cNvSpPr/>
      </dsp:nvSpPr>
      <dsp:spPr>
        <a:xfrm>
          <a:off x="4282085"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0.6</a:t>
          </a:r>
          <a:br>
            <a:rPr lang="en-US" sz="800" kern="1200"/>
          </a:br>
          <a:r>
            <a:rPr lang="en-US" sz="800" kern="1200"/>
            <a:t>Oct 2018</a:t>
          </a:r>
        </a:p>
      </dsp:txBody>
      <dsp:txXfrm>
        <a:off x="4496100" y="641247"/>
        <a:ext cx="642045" cy="428029"/>
      </dsp:txXfrm>
    </dsp:sp>
    <dsp:sp modelId="{F2299AA3-D197-44D1-89E8-E1E02E70674A}">
      <dsp:nvSpPr>
        <dsp:cNvPr id="0" name=""/>
        <dsp:cNvSpPr/>
      </dsp:nvSpPr>
      <dsp:spPr>
        <a:xfrm>
          <a:off x="5138144"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0.7</a:t>
          </a:r>
          <a:br>
            <a:rPr lang="en-US" sz="800" kern="1200"/>
          </a:br>
          <a:r>
            <a:rPr lang="en-US" sz="800" kern="1200"/>
            <a:t>Nov 2018</a:t>
          </a:r>
        </a:p>
      </dsp:txBody>
      <dsp:txXfrm>
        <a:off x="5352159" y="641247"/>
        <a:ext cx="642045" cy="428029"/>
      </dsp:txXfrm>
    </dsp:sp>
    <dsp:sp modelId="{009932E6-7324-4FDE-B5B1-825203AE39EC}">
      <dsp:nvSpPr>
        <dsp:cNvPr id="0" name=""/>
        <dsp:cNvSpPr/>
      </dsp:nvSpPr>
      <dsp:spPr>
        <a:xfrm>
          <a:off x="599420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solidFill>
                <a:srgbClr val="FFFFFF"/>
              </a:solidFill>
              <a:latin typeface="Segoe UI"/>
              <a:ea typeface="+mn-ea"/>
              <a:cs typeface="+mn-cs"/>
            </a:rPr>
            <a:t>ML.NET 0.8</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Dec 2018</a:t>
          </a:r>
        </a:p>
      </dsp:txBody>
      <dsp:txXfrm>
        <a:off x="6208218" y="641247"/>
        <a:ext cx="642045" cy="428029"/>
      </dsp:txXfrm>
    </dsp:sp>
    <dsp:sp modelId="{5B5E80B0-171D-4618-BB0A-3969A77D2826}">
      <dsp:nvSpPr>
        <dsp:cNvPr id="0" name=""/>
        <dsp:cNvSpPr/>
      </dsp:nvSpPr>
      <dsp:spPr>
        <a:xfrm>
          <a:off x="685026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kern="1200" dirty="0">
              <a:solidFill>
                <a:srgbClr val="FFFFFF"/>
              </a:solidFill>
              <a:latin typeface="Segoe UI"/>
              <a:ea typeface="+mn-ea"/>
              <a:cs typeface="+mn-cs"/>
            </a:rPr>
            <a:t>ML.NET 0.9</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Jan 2019</a:t>
          </a:r>
        </a:p>
      </dsp:txBody>
      <dsp:txXfrm>
        <a:off x="7064278" y="641247"/>
        <a:ext cx="642045" cy="428029"/>
      </dsp:txXfrm>
    </dsp:sp>
    <dsp:sp modelId="{5689F7FF-9B35-4C15-B587-6CBC11360ED6}">
      <dsp:nvSpPr>
        <dsp:cNvPr id="0" name=""/>
        <dsp:cNvSpPr/>
      </dsp:nvSpPr>
      <dsp:spPr>
        <a:xfrm>
          <a:off x="7697274"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0.10</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Feb 2019</a:t>
          </a:r>
        </a:p>
      </dsp:txBody>
      <dsp:txXfrm>
        <a:off x="7911289" y="641247"/>
        <a:ext cx="642045" cy="428029"/>
      </dsp:txXfrm>
    </dsp:sp>
    <dsp:sp modelId="{D9C1A071-7860-48C7-BEB5-2452D771F00F}">
      <dsp:nvSpPr>
        <dsp:cNvPr id="0" name=""/>
        <dsp:cNvSpPr/>
      </dsp:nvSpPr>
      <dsp:spPr>
        <a:xfrm>
          <a:off x="855333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0.11</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March 2019</a:t>
          </a:r>
        </a:p>
      </dsp:txBody>
      <dsp:txXfrm>
        <a:off x="8767348" y="641247"/>
        <a:ext cx="642045" cy="428029"/>
      </dsp:txXfrm>
    </dsp:sp>
    <dsp:sp modelId="{DC0B92A2-6E6C-48AF-9DAF-4A092DB44576}">
      <dsp:nvSpPr>
        <dsp:cNvPr id="0" name=""/>
        <dsp:cNvSpPr/>
      </dsp:nvSpPr>
      <dsp:spPr>
        <a:xfrm>
          <a:off x="9409392" y="638700"/>
          <a:ext cx="1463818" cy="43312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ts val="0"/>
            </a:spcAft>
            <a:buNone/>
          </a:pPr>
          <a:r>
            <a:rPr lang="en-US" sz="800" kern="1200" dirty="0">
              <a:solidFill>
                <a:srgbClr val="FFFFFF"/>
              </a:solidFill>
              <a:latin typeface="Segoe UI"/>
              <a:ea typeface="+mn-ea"/>
              <a:cs typeface="+mn-cs"/>
            </a:rPr>
            <a:t>ML.NET 1.0.0-preview</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April 2019</a:t>
          </a:r>
        </a:p>
      </dsp:txBody>
      <dsp:txXfrm>
        <a:off x="9625954" y="638700"/>
        <a:ext cx="1030695" cy="433123"/>
      </dsp:txXfrm>
    </dsp:sp>
    <dsp:sp modelId="{DDEF94E8-3BFA-4717-BF7A-AB98259D4FC9}">
      <dsp:nvSpPr>
        <dsp:cNvPr id="0" name=""/>
        <dsp:cNvSpPr/>
      </dsp:nvSpPr>
      <dsp:spPr>
        <a:xfrm>
          <a:off x="10659196" y="575258"/>
          <a:ext cx="1521966" cy="56000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sp:txBody>
      <dsp:txXfrm>
        <a:off x="10939200" y="575258"/>
        <a:ext cx="961958" cy="560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2888" y="626457"/>
          <a:ext cx="1174959" cy="469983"/>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ClrTx/>
            <a:buSzTx/>
            <a:buFontTx/>
            <a:buNone/>
          </a:pPr>
          <a:r>
            <a:rPr kumimoji="0" lang="en-US" sz="900" b="0" i="0" u="none" strike="noStrike" kern="1200" cap="none" spc="0" normalizeH="0" baseline="0" noProof="0" dirty="0">
              <a:ln/>
              <a:effectLst/>
              <a:uLnTx/>
              <a:uFillTx/>
              <a:latin typeface="Segoe UI"/>
              <a:ea typeface="+mn-ea"/>
              <a:cs typeface="+mn-cs"/>
            </a:rPr>
            <a:t>ML.NET 0.1</a:t>
          </a:r>
          <a:br>
            <a:rPr kumimoji="0" lang="en-US" sz="900" b="0" i="0" u="none" strike="noStrike" kern="1200" cap="none" spc="0" normalizeH="0" baseline="0" noProof="0" dirty="0">
              <a:ln/>
              <a:effectLst/>
              <a:uLnTx/>
              <a:uFillTx/>
              <a:latin typeface="Segoe UI"/>
              <a:ea typeface="+mn-ea"/>
              <a:cs typeface="+mn-cs"/>
            </a:rPr>
          </a:br>
          <a:r>
            <a:rPr kumimoji="0" lang="en-US" sz="900" b="0" i="0" u="none" strike="noStrike" kern="1200" cap="none" spc="0" normalizeH="0" baseline="0" noProof="0" dirty="0">
              <a:ln/>
              <a:effectLst/>
              <a:uLnTx/>
              <a:uFillTx/>
              <a:latin typeface="Segoe UI"/>
              <a:ea typeface="+mn-ea"/>
              <a:cs typeface="+mn-cs"/>
            </a:rPr>
            <a:t>May 2018</a:t>
          </a:r>
          <a:endParaRPr lang="en-US" sz="900" kern="1200" dirty="0"/>
        </a:p>
      </dsp:txBody>
      <dsp:txXfrm>
        <a:off x="2888" y="626457"/>
        <a:ext cx="1057463" cy="469983"/>
      </dsp:txXfrm>
    </dsp:sp>
    <dsp:sp modelId="{BD7F3DEE-5C6D-4B1D-9C46-0093B6D4E754}">
      <dsp:nvSpPr>
        <dsp:cNvPr id="0" name=""/>
        <dsp:cNvSpPr/>
      </dsp:nvSpPr>
      <dsp:spPr>
        <a:xfrm>
          <a:off x="942855"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ML.NET 0.2</a:t>
          </a:r>
          <a:br>
            <a:rPr lang="en-US" sz="900" kern="1200" dirty="0"/>
          </a:br>
          <a:r>
            <a:rPr lang="en-US" sz="900" kern="1200" dirty="0"/>
            <a:t>Jun 2018</a:t>
          </a:r>
        </a:p>
      </dsp:txBody>
      <dsp:txXfrm>
        <a:off x="1177847" y="626457"/>
        <a:ext cx="704976" cy="469983"/>
      </dsp:txXfrm>
    </dsp:sp>
    <dsp:sp modelId="{D0E14AB8-8C03-4EB7-A13F-3960F23A87BB}">
      <dsp:nvSpPr>
        <dsp:cNvPr id="0" name=""/>
        <dsp:cNvSpPr/>
      </dsp:nvSpPr>
      <dsp:spPr>
        <a:xfrm>
          <a:off x="1882822"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ML.NET 0.3</a:t>
          </a:r>
          <a:br>
            <a:rPr lang="en-US" sz="900" kern="1200" dirty="0"/>
          </a:br>
          <a:r>
            <a:rPr lang="en-US" sz="900" kern="1200" dirty="0"/>
            <a:t>Jul 2018</a:t>
          </a:r>
        </a:p>
      </dsp:txBody>
      <dsp:txXfrm>
        <a:off x="2117814" y="626457"/>
        <a:ext cx="704976" cy="469983"/>
      </dsp:txXfrm>
    </dsp:sp>
    <dsp:sp modelId="{DD79E83E-84B5-4D7A-9CD0-34F3FDDBEEC3}">
      <dsp:nvSpPr>
        <dsp:cNvPr id="0" name=""/>
        <dsp:cNvSpPr/>
      </dsp:nvSpPr>
      <dsp:spPr>
        <a:xfrm>
          <a:off x="2822790"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0.4</a:t>
          </a:r>
          <a:br>
            <a:rPr lang="en-US" sz="900" kern="1200"/>
          </a:br>
          <a:r>
            <a:rPr lang="en-US" sz="900" kern="1200"/>
            <a:t>Aug 2018</a:t>
          </a:r>
        </a:p>
      </dsp:txBody>
      <dsp:txXfrm>
        <a:off x="3057782" y="626457"/>
        <a:ext cx="704976" cy="469983"/>
      </dsp:txXfrm>
    </dsp:sp>
    <dsp:sp modelId="{02FDF4DA-69B0-481D-ABD5-047B336CB4AD}">
      <dsp:nvSpPr>
        <dsp:cNvPr id="0" name=""/>
        <dsp:cNvSpPr/>
      </dsp:nvSpPr>
      <dsp:spPr>
        <a:xfrm>
          <a:off x="376275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0.5</a:t>
          </a:r>
          <a:br>
            <a:rPr lang="en-US" sz="900" kern="1200"/>
          </a:br>
          <a:r>
            <a:rPr lang="en-US" sz="900" kern="1200"/>
            <a:t>Sep 2018</a:t>
          </a:r>
        </a:p>
      </dsp:txBody>
      <dsp:txXfrm>
        <a:off x="3997749" y="626457"/>
        <a:ext cx="704976" cy="469983"/>
      </dsp:txXfrm>
    </dsp:sp>
    <dsp:sp modelId="{4F5A22E3-0DE8-4D3E-BA98-DA12C9365173}">
      <dsp:nvSpPr>
        <dsp:cNvPr id="0" name=""/>
        <dsp:cNvSpPr/>
      </dsp:nvSpPr>
      <dsp:spPr>
        <a:xfrm>
          <a:off x="4702725"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0.6</a:t>
          </a:r>
          <a:br>
            <a:rPr lang="en-US" sz="900" kern="1200"/>
          </a:br>
          <a:r>
            <a:rPr lang="en-US" sz="900" kern="1200"/>
            <a:t>Oct 2018</a:t>
          </a:r>
        </a:p>
      </dsp:txBody>
      <dsp:txXfrm>
        <a:off x="4937717" y="626457"/>
        <a:ext cx="704976" cy="469983"/>
      </dsp:txXfrm>
    </dsp:sp>
    <dsp:sp modelId="{F2299AA3-D197-44D1-89E8-E1E02E70674A}">
      <dsp:nvSpPr>
        <dsp:cNvPr id="0" name=""/>
        <dsp:cNvSpPr/>
      </dsp:nvSpPr>
      <dsp:spPr>
        <a:xfrm>
          <a:off x="5642692"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0.7</a:t>
          </a:r>
          <a:br>
            <a:rPr lang="en-US" sz="900" kern="1200"/>
          </a:br>
          <a:r>
            <a:rPr lang="en-US" sz="900" kern="1200"/>
            <a:t>Nov 2018</a:t>
          </a:r>
        </a:p>
      </dsp:txBody>
      <dsp:txXfrm>
        <a:off x="5877684" y="626457"/>
        <a:ext cx="704976" cy="469983"/>
      </dsp:txXfrm>
    </dsp:sp>
    <dsp:sp modelId="{009932E6-7324-4FDE-B5B1-825203AE39EC}">
      <dsp:nvSpPr>
        <dsp:cNvPr id="0" name=""/>
        <dsp:cNvSpPr/>
      </dsp:nvSpPr>
      <dsp:spPr>
        <a:xfrm>
          <a:off x="6582660"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Segoe UI"/>
              <a:ea typeface="+mn-ea"/>
              <a:cs typeface="+mn-cs"/>
            </a:rPr>
            <a:t>ML.NET 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sp:txBody>
      <dsp:txXfrm>
        <a:off x="6817652" y="626457"/>
        <a:ext cx="704976" cy="469983"/>
      </dsp:txXfrm>
    </dsp:sp>
    <dsp:sp modelId="{5B5E80B0-171D-4618-BB0A-3969A77D2826}">
      <dsp:nvSpPr>
        <dsp:cNvPr id="0" name=""/>
        <dsp:cNvSpPr/>
      </dsp:nvSpPr>
      <dsp:spPr>
        <a:xfrm>
          <a:off x="752262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ML.NET 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sp:txBody>
      <dsp:txXfrm>
        <a:off x="7757619" y="626457"/>
        <a:ext cx="704976" cy="469983"/>
      </dsp:txXfrm>
    </dsp:sp>
    <dsp:sp modelId="{5689F7FF-9B35-4C15-B587-6CBC11360ED6}">
      <dsp:nvSpPr>
        <dsp:cNvPr id="0" name=""/>
        <dsp:cNvSpPr/>
      </dsp:nvSpPr>
      <dsp:spPr>
        <a:xfrm>
          <a:off x="8452659"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sp:txBody>
      <dsp:txXfrm>
        <a:off x="8687651" y="626457"/>
        <a:ext cx="704976" cy="469983"/>
      </dsp:txXfrm>
    </dsp:sp>
    <dsp:sp modelId="{D9C1A071-7860-48C7-BEB5-2452D771F00F}">
      <dsp:nvSpPr>
        <dsp:cNvPr id="0" name=""/>
        <dsp:cNvSpPr/>
      </dsp:nvSpPr>
      <dsp:spPr>
        <a:xfrm>
          <a:off x="939262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0.11</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March 2019</a:t>
          </a:r>
        </a:p>
      </dsp:txBody>
      <dsp:txXfrm>
        <a:off x="9627619" y="626457"/>
        <a:ext cx="704976" cy="469983"/>
      </dsp:txXfrm>
    </dsp:sp>
    <dsp:sp modelId="{DC0B92A2-6E6C-48AF-9DAF-4A092DB44576}">
      <dsp:nvSpPr>
        <dsp:cNvPr id="0" name=""/>
        <dsp:cNvSpPr/>
      </dsp:nvSpPr>
      <dsp:spPr>
        <a:xfrm>
          <a:off x="10332594" y="554000"/>
          <a:ext cx="1671144" cy="61489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ML.NET </a:t>
          </a:r>
        </a:p>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1.0.0-preview</a:t>
          </a:r>
          <a:br>
            <a:rPr lang="en-US" sz="1000" b="1" kern="1200" dirty="0">
              <a:solidFill>
                <a:srgbClr val="FFFFFF"/>
              </a:solidFill>
              <a:latin typeface="Segoe UI"/>
              <a:ea typeface="+mn-ea"/>
              <a:cs typeface="+mn-cs"/>
            </a:rPr>
          </a:br>
          <a:r>
            <a:rPr lang="en-US" sz="1000" b="1" kern="1200" dirty="0">
              <a:solidFill>
                <a:srgbClr val="FFFFFF"/>
              </a:solidFill>
              <a:latin typeface="Segoe UI"/>
              <a:ea typeface="+mn-ea"/>
              <a:cs typeface="+mn-cs"/>
            </a:rPr>
            <a:t>April 2019</a:t>
          </a:r>
        </a:p>
      </dsp:txBody>
      <dsp:txXfrm>
        <a:off x="10640043" y="554000"/>
        <a:ext cx="1056246" cy="6148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21:09:09.391"/>
    </inkml:context>
    <inkml:brush xml:id="br0">
      <inkml:brushProperty name="width" value="0.17639" units="cm"/>
      <inkml:brushProperty name="height" value="0.17639" units="cm"/>
      <inkml:brushProperty name="ignorePressure" value="1"/>
    </inkml:brush>
  </inkml:definitions>
  <inkml:trace contextRef="#ctx0" brushRef="#br0">0 514,'0'-5,"3"-5,3 0,1-2,5 1,0 1,1 1,1 0,0-2,1 2,1 1,-2 1,-2-5,3 0,2-1,1 2,-3 0,-1 2,-1-1,1 0,0 1,4 1,1 1,0 0,0 0,-1 0,-1-4,0 0,2-1,1 2,2 0,0 1,-1 0,4 1,1 2,-2 0,-1 0,-3 2,-5-2,1 0,1 2,-1-4,1-1,-1 1,0-1,0 2,0-2,3 2,0-2,1 2,-1 1,-2-1,1 2,-2 0,3 2,1-2,-1 1,0 0,-1 1,4 2,2-3,-1 0,-2 0,-1 2,-2 0,0 1,1 1,0-1,0 1,0-2,-2-2,0 1,0 0,4 2,3-1,-2 2,0 0,-3 0,0 2,1 2,0 2,-1 1,-3 1,1 8,2 1,-1 0,-1-2,-1-2,0 1,-4-1,0 2,-2-1,-1-1,1 2,5 1,2 1,1-3,-3-1,-1-3,0 0,1 1,-1-1,6 2,3 3,0 1,-2-2,-1-1,1 0,0 1,-1-2,-1-1,-1-1,-1 2,-1-1,-3 1,2-2,1-2,1-3,-3 0,-1 0,0-1,0-2,1 0,1-2,3 0,2 0,7 0,3-3,-2-1,1-5,0-3,-2-1,0 0,-2 2,5-5,1-3,3-1,-1 3,4 2,-1 4,1-3,5-1,4-3,-3 1,1 1,0 3,-1 1,2-3,-2 1,-1 1,2 2,-5 3,-3 0,6 1,-2 3,-2-2,9 1,-1 1,0 1,-5 1,-7 1,-7 1,-4 3,-7 3,-4 1,5 8,3 4,-4 1,0 2,-1 1,-3 5,2-1,-1-1,0 3,0-4,-2-3,-3-3,0-2,1-3,0-2,0-3,5-3,2-2,1-2,1-2,-1 0,9-1,1 1,0-1,6-7,5-6,0 0,8-6,22-13,7-7,2-4,-9 5,-15 7,-4 5,-3 6,-6 5,1 1,1 0,-3-1,2 3,2-1,0 0,0 1,-1 3,-3 2,-5 3,-6 3,-5 1,-3 1,-3 0,-1 3,2 4,0 6,1 4,1 3,4 0,-3-2,1 5,-1 1,-1-4,1 3,-2 0,-3 0,0-3,-1-1,-3-1,0-1,0-4,-2 2,0-2,4-3,2-3,1-3,3-2,1-4,5-5,7-3,13-9,7-6,3-7,9-6,-5 0,-4 4,-9 6,-2 1,-5 3,-5 3,1 2,-4-1,-4 3,-5 2,0 2,-2 2,-1 3,-2 2,0 2,-2 2,0 2,2 3,1 6,1 5,-5 3,0 0,-5 1,1-3,-3-1,0 5,-1 2,4 0,2 0,2-2,-1-1,-1-4,-2 2,-1-2,-2-2,1-1,-2-1,2-2,-2 1,1-2,5-1,2-3,2-1,1-1,2-1,4 0,3 0,5-1,2 1,4 0,6-6,4-4,2-6,-2 0,4-6,-4 1,-4 2,-3 1,-4 0,-1 5,-4 3,-4 4,-5 3,-6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21:09:13.642"/>
    </inkml:context>
    <inkml:brush xml:id="br0">
      <inkml:brushProperty name="width" value="0.17639" units="cm"/>
      <inkml:brushProperty name="height" value="0.17639" units="cm"/>
      <inkml:brushProperty name="ignorePressure" value="1"/>
    </inkml:brush>
  </inkml:definitions>
  <inkml:trace contextRef="#ctx0" brushRef="#br0">0 562,'0'-3,"3"-3,3-4,7-3,6 2,2-2,12-5,8-9,0-1,4 0,2 0,-4 5,-1 3,-5 3,-6 3,2 3,-1-3,-4-2,5-1,-2 0,-2 3,2 1,-2-3,-3 1,-4 4,-2 3,-2 4,2 1,-1 2,0 1,-1 4,-1 3,0 3,5 6,1 5,0 2,-4 0,-3-4,-1-3,-4-1,0-3,-2-2,2-1,0 0,1-2,0 4,2 0,0-3,2-1,0-3,2-2,8-1,3-1,3 0,13-1,6-2,-3-1,10-8,8-4,-1-6,12-6,-4 1,-3-3,-3-5,-5 5,-5 3,0 5,-3-1,-2 2,1 5,-6 1,-5 4,3-1,-2 0,-7 3,-6 3,-6 3,-4 1,0 1,-1 4,-1 12,0 11,-4 5,1 5,-1-2,-1-3,-3-4,-2-4,-1-6,10-6,7-5,3-3,15-3,14 0,9-1,20-6,10-4,4 0,13-4,1-5,-8 2,5 3,-5 4,-12 4,-6 4,-14 2,-15 1,-15 0,-6 1,-9 3,-7 3,-4 3,3 19,-2 7,-1 6,7 12,0 5,-2-5,-2-1,-1-6,-4-9,-2-11,-3-7,-1-7,15-11,11-9,10-6,23-19,7-13,2-4,13-7,-2-3,-12 10,-9 6,-10 12,-12 10,-11 7,-5 0,-6 2,-4 3,-2 1,-1 2,-1 1,0 2,2 1,2 2,0 0,-1 0,0 6,-1 7,5 4,5 13,-1 4,-4-2,-3-5,-5-5,1-6,0-6,9-5,14-8,22-12,14-7,0-4,13-6,-4-3,-8 1,-8 7,-13 8,-16 5,-11 4,-8 4,-4 3,-3 2,3 1,2 1,-3 3,-1 3,1 6,-3 4,0-2,-2 0,0 0,-1 0,0-2,-1-1,4-2,0-1,4-1,1-2,10-3,16-9,9-7,4-6,10-3,1-3,-5 3,-5 2,-9 5,-10 4,-11 8,-7 6,-8 6,-4 6,1 2,-1-1,2 1,1-3,3-4,1-4,1-2,-2 0,-1 0,-2-1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2B86B-602D-4807-A4C6-49A2D792B5FA}"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23DB-1019-4BBB-9441-5E79C8893A23}" type="slidenum">
              <a:rPr lang="en-US" smtClean="0"/>
              <a:t>‹#›</a:t>
            </a:fld>
            <a:endParaRPr lang="en-US"/>
          </a:p>
        </p:txBody>
      </p:sp>
    </p:spTree>
    <p:extLst>
      <p:ext uri="{BB962C8B-B14F-4D97-AF65-F5344CB8AC3E}">
        <p14:creationId xmlns:p14="http://schemas.microsoft.com/office/powerpoint/2010/main" val="68357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34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14</a:t>
            </a:fld>
            <a:endParaRPr lang="en-US"/>
          </a:p>
        </p:txBody>
      </p:sp>
    </p:spTree>
    <p:extLst>
      <p:ext uri="{BB962C8B-B14F-4D97-AF65-F5344CB8AC3E}">
        <p14:creationId xmlns:p14="http://schemas.microsoft.com/office/powerpoint/2010/main" val="286969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15</a:t>
            </a:fld>
            <a:endParaRPr lang="en-US"/>
          </a:p>
        </p:txBody>
      </p:sp>
    </p:spTree>
    <p:extLst>
      <p:ext uri="{BB962C8B-B14F-4D97-AF65-F5344CB8AC3E}">
        <p14:creationId xmlns:p14="http://schemas.microsoft.com/office/powerpoint/2010/main" val="317088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1</a:t>
            </a:r>
          </a:p>
        </p:txBody>
      </p:sp>
      <p:sp>
        <p:nvSpPr>
          <p:cNvPr id="4" name="Slide Number Placeholder 3"/>
          <p:cNvSpPr>
            <a:spLocks noGrp="1"/>
          </p:cNvSpPr>
          <p:nvPr>
            <p:ph type="sldNum" sz="quarter" idx="10"/>
          </p:nvPr>
        </p:nvSpPr>
        <p:spPr/>
        <p:txBody>
          <a:bodyPr/>
          <a:lstStyle/>
          <a:p>
            <a:fld id="{88A923DB-1019-4BBB-9441-5E79C8893A23}" type="slidenum">
              <a:rPr lang="en-US" smtClean="0"/>
              <a:t>16</a:t>
            </a:fld>
            <a:endParaRPr lang="en-US"/>
          </a:p>
        </p:txBody>
      </p:sp>
    </p:spTree>
    <p:extLst>
      <p:ext uri="{BB962C8B-B14F-4D97-AF65-F5344CB8AC3E}">
        <p14:creationId xmlns:p14="http://schemas.microsoft.com/office/powerpoint/2010/main" val="2810595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17</a:t>
            </a:fld>
            <a:endParaRPr lang="en-US"/>
          </a:p>
        </p:txBody>
      </p:sp>
    </p:spTree>
    <p:extLst>
      <p:ext uri="{BB962C8B-B14F-4D97-AF65-F5344CB8AC3E}">
        <p14:creationId xmlns:p14="http://schemas.microsoft.com/office/powerpoint/2010/main" val="2574129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18</a:t>
            </a:fld>
            <a:endParaRPr lang="en-US"/>
          </a:p>
        </p:txBody>
      </p:sp>
    </p:spTree>
    <p:extLst>
      <p:ext uri="{BB962C8B-B14F-4D97-AF65-F5344CB8AC3E}">
        <p14:creationId xmlns:p14="http://schemas.microsoft.com/office/powerpoint/2010/main" val="72214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20</a:t>
            </a:fld>
            <a:endParaRPr lang="en-US"/>
          </a:p>
        </p:txBody>
      </p:sp>
    </p:spTree>
    <p:extLst>
      <p:ext uri="{BB962C8B-B14F-4D97-AF65-F5344CB8AC3E}">
        <p14:creationId xmlns:p14="http://schemas.microsoft.com/office/powerpoint/2010/main" val="104847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95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23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5/5/2019 12:09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684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a:t>
            </a:r>
          </a:p>
          <a:p>
            <a:r>
              <a:rPr lang="en-US" dirty="0"/>
              <a:t>The ML.NET comes pre-packaged with developer friendly APIs for Machine Learning both for model training and consumption scenarios. </a:t>
            </a:r>
          </a:p>
          <a:p>
            <a:endParaRPr lang="en-US" dirty="0"/>
          </a:p>
          <a:p>
            <a:r>
              <a:rPr lang="en-US" sz="1200" kern="1200" dirty="0">
                <a:solidFill>
                  <a:schemeClr val="tx1"/>
                </a:solidFill>
                <a:effectLst/>
                <a:latin typeface="+mn-lt"/>
                <a:ea typeface="+mn-ea"/>
                <a:cs typeface="+mn-cs"/>
              </a:rPr>
              <a:t>ML.NET is being launched as a part of the .NET Foundation and the repo today contains the .NET C# API(s) for both model training and consumption, along with a variety of transforms and learners required for many popular ML tasks like regression and classification.</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ML.NET is aimed at providing the E2E workflow for infusing ML into .NET apps which includes preprocessing, feature engineering, modeling, evaluation and operationalization.</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ML.NET comes with support for types and runtime for all aspects of machine learning which include core data types, extensible pipelines, high performance math, data structures for heterogeneous data, tooling support and more.</a:t>
            </a:r>
          </a:p>
          <a:p>
            <a:endParaRPr lang="en-US" dirty="0"/>
          </a:p>
          <a:p>
            <a:r>
              <a:rPr lang="en-US" dirty="0"/>
              <a:t>Lastly, another value prop that ML.NET provides is  that it is fully extensible, which means in time ML.NET will also </a:t>
            </a:r>
            <a:r>
              <a:rPr lang="en-US" sz="1200" b="0" i="0" kern="1200" dirty="0">
                <a:solidFill>
                  <a:schemeClr val="tx1"/>
                </a:solidFill>
                <a:effectLst/>
                <a:latin typeface="+mn-lt"/>
                <a:ea typeface="+mn-ea"/>
                <a:cs typeface="+mn-cs"/>
              </a:rPr>
              <a:t>allow you to leverage other popular libraries like Accord.NET, CNTK and TensorFlow through the same set of APIs.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will also allow you to compose training pipelines where you will be able to pick the learners that work best for your ML task across a rich set of ML libraries giving you the best of both worlds. </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3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BB935A-9183-446E-9C2C-71633C0A99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54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BB935A-9183-446E-9C2C-71633C0A99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075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5/5/2019 11:54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958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5/5/2019 11:54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808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4769-BD35-46E7-AAD9-A68DAA1E7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EEDF9-5DB6-4349-A7DE-4EACDDB16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E2B00B-AFEA-4C28-84AC-E077744655D1}"/>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5B7D74D3-102C-4C65-B932-F081161FF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956C0-2DB3-442D-93B0-57F13ACC98AD}"/>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35342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046E-2CDB-4BA3-8A50-54EAEF575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D8BAD9-BC19-4A0E-ACDA-E42EC4822A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3111B-4669-424F-BDCC-062973EAAB58}"/>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9A82CAE9-9C60-4D93-AF31-E106126FE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27368-5C8F-4B59-8140-34A3C2A2F71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68678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57DA4-3D93-42FA-B9ED-FE6FA58764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3CA65-82A5-473C-B487-8026CF6169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282D5-DF14-4BF3-A5C7-4BE4EA867BEF}"/>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FA0B1113-6AFE-480D-8DF8-E03A13646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3B603-807F-4FF5-9952-50EE7AD2CEFC}"/>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82323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7C699FA-BA33-454A-9C3E-E5D9BAC34E82}"/>
              </a:ext>
            </a:extLst>
          </p:cNvPr>
          <p:cNvPicPr>
            <a:picLocks noChangeAspect="1"/>
          </p:cNvPicPr>
          <p:nvPr userDrawn="1"/>
        </p:nvPicPr>
        <p:blipFill rotWithShape="1">
          <a:blip r:embed="rId2"/>
          <a:srcRect l="261" t="27114" r="-1" b="26985"/>
          <a:stretch/>
        </p:blipFill>
        <p:spPr bwMode="ltGray">
          <a:xfrm>
            <a:off x="0" y="1860549"/>
            <a:ext cx="12188952" cy="3149601"/>
          </a:xfrm>
          <a:prstGeom prst="rect">
            <a:avLst/>
          </a:prstGeom>
        </p:spPr>
      </p:pic>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
        <p:nvSpPr>
          <p:cNvPr id="10" name="Title 1">
            <a:extLst>
              <a:ext uri="{FF2B5EF4-FFF2-40B4-BE49-F238E27FC236}">
                <a16:creationId xmlns:a16="http://schemas.microsoft.com/office/drawing/2014/main" id="{3B45E500-FA10-48B3-B0F7-A9DC5DCCC8DA}"/>
              </a:ext>
            </a:extLst>
          </p:cNvPr>
          <p:cNvSpPr txBox="1">
            <a:spLocks/>
          </p:cNvSpPr>
          <p:nvPr userDrawn="1"/>
        </p:nvSpPr>
        <p:spPr>
          <a:xfrm>
            <a:off x="588263" y="3066017"/>
            <a:ext cx="7488937" cy="73866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1200" b="0" kern="1200" cap="none" spc="-50" baseline="0">
                <a:ln w="3175">
                  <a:noFill/>
                </a:ln>
                <a:solidFill>
                  <a:srgbClr val="FFFFFF"/>
                </a:solidFill>
                <a:effectLst/>
                <a:latin typeface="+mj-lt"/>
                <a:ea typeface="+mn-ea"/>
                <a:cs typeface="Segoe UI" pitchFamily="34" charset="0"/>
              </a:defRPr>
            </a:lvl1pPr>
          </a:lstStyle>
          <a:p>
            <a:r>
              <a:rPr lang="en-US" sz="4800">
                <a:solidFill>
                  <a:schemeClr val="tx1"/>
                </a:solidFill>
                <a:latin typeface="Segoe UI" panose="020B0502040204020203" pitchFamily="34" charset="0"/>
              </a:rPr>
              <a:t>2019 MVP Global Summit</a:t>
            </a:r>
          </a:p>
        </p:txBody>
      </p:sp>
      <p:sp>
        <p:nvSpPr>
          <p:cNvPr id="11" name="Footer Placeholder 10">
            <a:extLst>
              <a:ext uri="{FF2B5EF4-FFF2-40B4-BE49-F238E27FC236}">
                <a16:creationId xmlns:a16="http://schemas.microsoft.com/office/drawing/2014/main" id="{5A64C85A-0B3C-438F-B3E5-8B0A76CFB349}"/>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79971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5"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7C699FA-BA33-454A-9C3E-E5D9BAC34E82}"/>
              </a:ext>
            </a:extLst>
          </p:cNvPr>
          <p:cNvPicPr>
            <a:picLocks noChangeAspect="1"/>
          </p:cNvPicPr>
          <p:nvPr userDrawn="1"/>
        </p:nvPicPr>
        <p:blipFill rotWithShape="1">
          <a:blip r:embed="rId2"/>
          <a:srcRect l="261" t="27114" r="-1" b="26985"/>
          <a:stretch/>
        </p:blipFill>
        <p:spPr bwMode="hidden">
          <a:xfrm>
            <a:off x="0" y="1860549"/>
            <a:ext cx="12188952" cy="3149601"/>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7488937" cy="553998"/>
          </a:xfrm>
        </p:spPr>
        <p:txBody>
          <a:bodyPr wrap="square" anchor="b" anchorCtr="0">
            <a:spAutoFit/>
          </a:bodyPr>
          <a:lstStyle>
            <a:lvl1pPr>
              <a:defRPr>
                <a:solidFill>
                  <a:srgbClr val="FFFF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729081"/>
            <a:ext cx="7488937"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Presenter name </a:t>
            </a:r>
          </a:p>
        </p:txBody>
      </p:sp>
      <p:sp>
        <p:nvSpPr>
          <p:cNvPr id="7" name="TextBox 6">
            <a:extLst>
              <a:ext uri="{FF2B5EF4-FFF2-40B4-BE49-F238E27FC236}">
                <a16:creationId xmlns:a16="http://schemas.microsoft.com/office/drawing/2014/main" id="{4AFB78EC-9B4D-48B4-999A-954F58356739}"/>
              </a:ext>
            </a:extLst>
          </p:cNvPr>
          <p:cNvSpPr txBox="1"/>
          <p:nvPr userDrawn="1"/>
        </p:nvSpPr>
        <p:spPr>
          <a:xfrm>
            <a:off x="6426072" y="585788"/>
            <a:ext cx="5181728" cy="338554"/>
          </a:xfrm>
          <a:prstGeom prst="rect">
            <a:avLst/>
          </a:prstGeom>
          <a:noFill/>
        </p:spPr>
        <p:txBody>
          <a:bodyPr wrap="square" lIns="0" tIns="0" rIns="0" bIns="0" rtlCol="0">
            <a:spAutoFit/>
          </a:bodyPr>
          <a:lstStyle/>
          <a:p>
            <a:pPr algn="r"/>
            <a:r>
              <a:rPr lang="en-US" sz="2200" b="0" i="0">
                <a:solidFill>
                  <a:schemeClr val="tx1"/>
                </a:solidFill>
                <a:latin typeface="Segoe UI" panose="020B0502040204020203" pitchFamily="34" charset="0"/>
                <a:cs typeface="Segoe UI" panose="020B0502040204020203" pitchFamily="34" charset="0"/>
              </a:rPr>
              <a:t>2019 MVP Global</a:t>
            </a:r>
            <a:r>
              <a:rPr lang="en-US" sz="2200" b="0" i="0" baseline="0">
                <a:solidFill>
                  <a:schemeClr val="tx1"/>
                </a:solidFill>
                <a:latin typeface="Segoe UI" panose="020B0502040204020203" pitchFamily="34" charset="0"/>
                <a:cs typeface="Segoe UI" panose="020B0502040204020203" pitchFamily="34" charset="0"/>
              </a:rPr>
              <a:t> Summit</a:t>
            </a:r>
            <a:endParaRPr lang="en-US" sz="2200" b="0" i="0">
              <a:solidFill>
                <a:schemeClr val="tx1"/>
              </a:solidFill>
              <a:latin typeface="Segoe UI" panose="020B0502040204020203" pitchFamily="34" charset="0"/>
              <a:cs typeface="Segoe UI" panose="020B0502040204020203" pitchFamily="34" charset="0"/>
            </a:endParaRPr>
          </a:p>
        </p:txBody>
      </p:sp>
      <p:sp>
        <p:nvSpPr>
          <p:cNvPr id="9" name="Text Placeholder 4">
            <a:extLst>
              <a:ext uri="{FF2B5EF4-FFF2-40B4-BE49-F238E27FC236}">
                <a16:creationId xmlns:a16="http://schemas.microsoft.com/office/drawing/2014/main" id="{EFA39ED9-7A09-423B-91F1-53D2E36863E5}"/>
              </a:ext>
            </a:extLst>
          </p:cNvPr>
          <p:cNvSpPr>
            <a:spLocks noGrp="1"/>
          </p:cNvSpPr>
          <p:nvPr>
            <p:ph type="body" sz="quarter" idx="13" hasCustomPrompt="1"/>
          </p:nvPr>
        </p:nvSpPr>
        <p:spPr>
          <a:xfrm>
            <a:off x="582042" y="2064916"/>
            <a:ext cx="7495158"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Session code</a:t>
            </a:r>
          </a:p>
        </p:txBody>
      </p:sp>
      <p:pic>
        <p:nvPicPr>
          <p:cNvPr id="10" name="MS logo white - EMF" descr="Microsoft logo white text version">
            <a:extLst>
              <a:ext uri="{FF2B5EF4-FFF2-40B4-BE49-F238E27FC236}">
                <a16:creationId xmlns:a16="http://schemas.microsoft.com/office/drawing/2014/main" id="{72DE617B-5DAC-4DA0-BA55-FD2FBFB0A40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
        <p:nvSpPr>
          <p:cNvPr id="3" name="Footer Placeholder 2">
            <a:extLst>
              <a:ext uri="{FF2B5EF4-FFF2-40B4-BE49-F238E27FC236}">
                <a16:creationId xmlns:a16="http://schemas.microsoft.com/office/drawing/2014/main" id="{1D027EF1-0CF9-4E0B-8FC0-56E69031EE4C}"/>
              </a:ext>
            </a:extLst>
          </p:cNvPr>
          <p:cNvSpPr>
            <a:spLocks noGrp="1"/>
          </p:cNvSpPr>
          <p:nvPr>
            <p:ph type="ftr" sz="quarter" idx="14"/>
          </p:nvPr>
        </p:nvSpPr>
        <p:spPr/>
        <p:txBody>
          <a:bodyPr/>
          <a:lstStyle/>
          <a:p>
            <a:pPr algn="l"/>
            <a:r>
              <a:rPr lang="en-US"/>
              <a:t>Microsoft Confidential</a:t>
            </a:r>
          </a:p>
        </p:txBody>
      </p:sp>
    </p:spTree>
    <p:extLst>
      <p:ext uri="{BB962C8B-B14F-4D97-AF65-F5344CB8AC3E}">
        <p14:creationId xmlns:p14="http://schemas.microsoft.com/office/powerpoint/2010/main" val="32117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563">
          <p15:clr>
            <a:srgbClr val="5ACBF0"/>
          </p15:clr>
        </p15:guide>
        <p15:guide id="5" orient="horz" pos="2160">
          <p15:clr>
            <a:srgbClr val="FBAE40"/>
          </p15:clr>
        </p15:guide>
        <p15:guide id="6" orient="horz" pos="2229">
          <p15:clr>
            <a:srgbClr val="5ACBF0"/>
          </p15:clr>
        </p15:guide>
        <p15:guide id="8" orient="horz" pos="1517">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EA769-5577-4CAA-98B5-02E5BD67FF12}"/>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9144000" cy="553998"/>
          </a:xfrm>
        </p:spPr>
        <p:txBody>
          <a:bodyPr anchor="ctr"/>
          <a:lstStyle/>
          <a:p>
            <a:r>
              <a:rPr lang="en-US"/>
              <a:t>Click to edit Master title style</a:t>
            </a:r>
          </a:p>
        </p:txBody>
      </p:sp>
      <p:sp>
        <p:nvSpPr>
          <p:cNvPr id="4" name="Text Placeholder 3"/>
          <p:cNvSpPr>
            <a:spLocks noGrp="1"/>
          </p:cNvSpPr>
          <p:nvPr>
            <p:ph type="body" sz="quarter" idx="10"/>
          </p:nvPr>
        </p:nvSpPr>
        <p:spPr>
          <a:xfrm>
            <a:off x="586390" y="201930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9D39E5-3A5A-4A07-B14E-83AF2846169A}"/>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346578667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7A4052-B253-47C8-BF75-7D12EA93C012}"/>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3" name="Text Placeholder 2"/>
          <p:cNvSpPr>
            <a:spLocks noGrp="1"/>
          </p:cNvSpPr>
          <p:nvPr>
            <p:ph type="body" sz="quarter" idx="10"/>
          </p:nvPr>
        </p:nvSpPr>
        <p:spPr>
          <a:xfrm>
            <a:off x="584200" y="2019300"/>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241BCEC-C3EB-4E88-8BA2-BAAC63D9299C}"/>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88046301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089D6-E53B-498E-9A2E-965393817AAF}"/>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Text Placeholder 3"/>
          <p:cNvSpPr>
            <a:spLocks noGrp="1"/>
          </p:cNvSpPr>
          <p:nvPr>
            <p:ph type="body" sz="quarter" idx="10"/>
          </p:nvPr>
        </p:nvSpPr>
        <p:spPr>
          <a:xfrm>
            <a:off x="584200" y="2021114"/>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2021114"/>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7611890-A5B2-4AA6-9246-8A9266A8EB58}"/>
              </a:ext>
            </a:extLst>
          </p:cNvPr>
          <p:cNvSpPr>
            <a:spLocks noGrp="1"/>
          </p:cNvSpPr>
          <p:nvPr>
            <p:ph type="ftr" sz="quarter" idx="13"/>
          </p:nvPr>
        </p:nvSpPr>
        <p:spPr/>
        <p:txBody>
          <a:bodyPr/>
          <a:lstStyle/>
          <a:p>
            <a:pPr algn="l"/>
            <a:r>
              <a:rPr lang="en-US"/>
              <a:t>Microsoft Confidential</a:t>
            </a:r>
          </a:p>
        </p:txBody>
      </p:sp>
    </p:spTree>
    <p:extLst>
      <p:ext uri="{BB962C8B-B14F-4D97-AF65-F5344CB8AC3E}">
        <p14:creationId xmlns:p14="http://schemas.microsoft.com/office/powerpoint/2010/main" val="408024488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1CA73-AF2A-4516-A327-EB227EDCD1B6}"/>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Text Placeholder 3"/>
          <p:cNvSpPr>
            <a:spLocks noGrp="1"/>
          </p:cNvSpPr>
          <p:nvPr>
            <p:ph type="body" sz="quarter" idx="10"/>
          </p:nvPr>
        </p:nvSpPr>
        <p:spPr>
          <a:xfrm>
            <a:off x="584200" y="2025650"/>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panose="020B05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2025650"/>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panose="020B05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9E16505E-D190-423F-941B-E61D7F808277}"/>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76012083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E05BF7-B13E-4C69-BE51-FCEB1AF366CB}"/>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Footer Placeholder 3">
            <a:extLst>
              <a:ext uri="{FF2B5EF4-FFF2-40B4-BE49-F238E27FC236}">
                <a16:creationId xmlns:a16="http://schemas.microsoft.com/office/drawing/2014/main" id="{672FE81A-2036-418E-AAFB-D2C29CC080E4}"/>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4149717994"/>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977C0-5FDC-44D0-8DD1-E2C749313F31}"/>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2" name="Footer Placeholder 1">
            <a:extLst>
              <a:ext uri="{FF2B5EF4-FFF2-40B4-BE49-F238E27FC236}">
                <a16:creationId xmlns:a16="http://schemas.microsoft.com/office/drawing/2014/main" id="{2CE0DD79-FAF5-479F-A702-F98E0EC3948B}"/>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374049008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5EEC-B835-413B-9203-3F7CE1514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2A3E4-16BC-448A-BB19-AC0CC1DDB8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C7000-2B40-4524-8FF8-02040BC99D83}"/>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D89E8D73-6484-4CAC-9BEF-B70AFD26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1EF19-3C69-4E20-B2E4-0B4705529ED1}"/>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539274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icrosoft confidential">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977C0-5FDC-44D0-8DD1-E2C749313F31}"/>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3" name="Title 2">
            <a:extLst>
              <a:ext uri="{FF2B5EF4-FFF2-40B4-BE49-F238E27FC236}">
                <a16:creationId xmlns:a16="http://schemas.microsoft.com/office/drawing/2014/main" id="{7D31026A-4A74-439D-A8F5-DB82A03E713C}"/>
              </a:ext>
            </a:extLst>
          </p:cNvPr>
          <p:cNvSpPr>
            <a:spLocks noGrp="1"/>
          </p:cNvSpPr>
          <p:nvPr>
            <p:ph type="title" hasCustomPrompt="1"/>
          </p:nvPr>
        </p:nvSpPr>
        <p:spPr>
          <a:xfrm>
            <a:off x="588263" y="457200"/>
            <a:ext cx="9144000" cy="553998"/>
          </a:xfrm>
        </p:spPr>
        <p:txBody>
          <a:bodyPr/>
          <a:lstStyle>
            <a:lvl1pPr>
              <a:defRPr/>
            </a:lvl1pPr>
          </a:lstStyle>
          <a:p>
            <a:r>
              <a:rPr lang="en-US" err="1"/>
              <a:t>Micrsoft</a:t>
            </a:r>
            <a:r>
              <a:rPr lang="en-US"/>
              <a:t> Confidential</a:t>
            </a:r>
          </a:p>
        </p:txBody>
      </p:sp>
      <p:sp>
        <p:nvSpPr>
          <p:cNvPr id="2" name="Footer Placeholder 1">
            <a:extLst>
              <a:ext uri="{FF2B5EF4-FFF2-40B4-BE49-F238E27FC236}">
                <a16:creationId xmlns:a16="http://schemas.microsoft.com/office/drawing/2014/main" id="{157E6B62-FE70-4EBE-AAAF-A10B8E7DAAF7}"/>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74279470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50195831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E1CB1072-EF9A-4342-89CC-E3EAE9292E27}"/>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769435C7-82AC-47F4-A1A7-F15589299CE9}"/>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299448022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067B08DA-CF62-4D47-A3DD-E4F37C116FA9}"/>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C13958B3-2143-4C71-A9EB-901CFC3E8274}"/>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133625401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B78DB3D6-1E8F-4F8E-882E-4106AF336B2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4F4D0034-8FC6-45CB-AAAF-1023A0EBE52D}"/>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129969599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3" name="Footer Placeholder 2">
            <a:extLst>
              <a:ext uri="{FF2B5EF4-FFF2-40B4-BE49-F238E27FC236}">
                <a16:creationId xmlns:a16="http://schemas.microsoft.com/office/drawing/2014/main" id="{E6FAC55C-FCAA-474A-AD4B-FB32F7625A7D}"/>
              </a:ext>
            </a:extLst>
          </p:cNvPr>
          <p:cNvSpPr>
            <a:spLocks noGrp="1"/>
          </p:cNvSpPr>
          <p:nvPr>
            <p:ph type="ftr" sz="quarter" idx="13"/>
          </p:nvPr>
        </p:nvSpPr>
        <p:spPr/>
        <p:txBody>
          <a:bodyPr/>
          <a:lstStyle/>
          <a:p>
            <a:pPr algn="l"/>
            <a:r>
              <a:rPr lang="en-US"/>
              <a:t>Microsoft Confidential</a:t>
            </a:r>
          </a:p>
        </p:txBody>
      </p:sp>
      <p:pic>
        <p:nvPicPr>
          <p:cNvPr id="6" name="Picture 5">
            <a:extLst>
              <a:ext uri="{FF2B5EF4-FFF2-40B4-BE49-F238E27FC236}">
                <a16:creationId xmlns:a16="http://schemas.microsoft.com/office/drawing/2014/main" id="{F91796AD-3AF8-4875-89E9-528AA87FF612}"/>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400274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Video</a:t>
            </a:r>
          </a:p>
        </p:txBody>
      </p:sp>
      <p:sp>
        <p:nvSpPr>
          <p:cNvPr id="3" name="Footer Placeholder 2">
            <a:extLst>
              <a:ext uri="{FF2B5EF4-FFF2-40B4-BE49-F238E27FC236}">
                <a16:creationId xmlns:a16="http://schemas.microsoft.com/office/drawing/2014/main" id="{BF2737C3-0107-4D01-97D0-962055C165B1}"/>
              </a:ext>
            </a:extLst>
          </p:cNvPr>
          <p:cNvSpPr>
            <a:spLocks noGrp="1"/>
          </p:cNvSpPr>
          <p:nvPr>
            <p:ph type="ftr" sz="quarter" idx="10"/>
          </p:nvPr>
        </p:nvSpPr>
        <p:spPr/>
        <p:txBody>
          <a:bodyPr/>
          <a:lstStyle/>
          <a:p>
            <a:pPr algn="l"/>
            <a:r>
              <a:rPr lang="en-US"/>
              <a:t>Microsoft Confidential</a:t>
            </a:r>
          </a:p>
        </p:txBody>
      </p:sp>
      <p:pic>
        <p:nvPicPr>
          <p:cNvPr id="4" name="Picture 3">
            <a:extLst>
              <a:ext uri="{FF2B5EF4-FFF2-40B4-BE49-F238E27FC236}">
                <a16:creationId xmlns:a16="http://schemas.microsoft.com/office/drawing/2014/main" id="{3E3D4734-79AC-428B-9125-6A49C8396684}"/>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26799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Footer Placeholder 2">
            <a:extLst>
              <a:ext uri="{FF2B5EF4-FFF2-40B4-BE49-F238E27FC236}">
                <a16:creationId xmlns:a16="http://schemas.microsoft.com/office/drawing/2014/main" id="{14276B06-23E4-4872-B054-F88BFDC3BF57}"/>
              </a:ext>
            </a:extLst>
          </p:cNvPr>
          <p:cNvSpPr>
            <a:spLocks noGrp="1"/>
          </p:cNvSpPr>
          <p:nvPr>
            <p:ph type="ftr" sz="quarter" idx="10"/>
          </p:nvPr>
        </p:nvSpPr>
        <p:spPr/>
        <p:txBody>
          <a:bodyPr/>
          <a:lstStyle/>
          <a:p>
            <a:pPr algn="l"/>
            <a:r>
              <a:rPr lang="en-US"/>
              <a:t>Microsoft Confidential</a:t>
            </a:r>
          </a:p>
        </p:txBody>
      </p:sp>
      <p:pic>
        <p:nvPicPr>
          <p:cNvPr id="4" name="Picture 3">
            <a:extLst>
              <a:ext uri="{FF2B5EF4-FFF2-40B4-BE49-F238E27FC236}">
                <a16:creationId xmlns:a16="http://schemas.microsoft.com/office/drawing/2014/main" id="{3D7DC4A6-3642-4F1B-9949-BFCB346F0D5A}"/>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230529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056031-4AE1-49FA-AD48-8DC219035317}"/>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39541944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gri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D0B31-C186-4A11-98C1-098B5E6EF42B}"/>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63978174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96A6-54EA-4AA2-83DA-9EC583084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0D2E-02E9-49A6-AE56-8A8313568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800B9D-1F42-4E01-84A3-CBBA95520867}"/>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0A00DC9B-01BA-494D-A3F6-BC4F5C43C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FFCBC-F447-47A2-9C6F-BC1F5115B538}"/>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592145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AE6440-EB2F-4A87-89CE-C79534800358}"/>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18707983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with grid">
    <p:bg>
      <p:bgRef idx="1001">
        <a:schemeClr val="bg1"/>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DC282F-1E23-444C-955D-CA1EF144112F}"/>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85310942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35650612-28EC-40EF-BDF9-8D72D7F7DCBF}"/>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418761156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Footer Placeholder 2">
            <a:extLst>
              <a:ext uri="{FF2B5EF4-FFF2-40B4-BE49-F238E27FC236}">
                <a16:creationId xmlns:a16="http://schemas.microsoft.com/office/drawing/2014/main" id="{8290D50C-8538-48FD-A244-00967250ABBA}"/>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4545268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0868752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824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57B-C3AF-4CAE-9371-8C5E266AB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0C527-7AB1-4751-BB10-908BDF56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FC743-E694-405E-8FF8-91F477F704D8}"/>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9DEC2544-0AE0-4DD7-B882-6CC596D4F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89D43-5B65-40F9-B98D-8B41B7B4EB5E}"/>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429067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BFE-DB45-40FC-8976-B7E77B1C6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23C73-8DAA-4705-9AD2-440741D00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FF052-5FF2-42EB-A0E3-321ACAA723DA}"/>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A7285295-CFB6-48EE-A9B9-2CA107A3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46556-4474-4BDC-8022-61D1EB877A31}"/>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22803008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46B8-76A7-4BB3-910A-4EC832667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7E56-FA8A-4029-B7A4-FF8D11C0D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80837-5E86-4710-88ED-629B6127A8C1}"/>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B0E26483-15E0-4626-B9CA-5B5078524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2AE1E-2358-4B91-95DF-08D072C77E5D}"/>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047196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3E38-D8AC-458F-ACA6-C8A0DF4CE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8D025-AC33-4A55-B051-E401A58CFC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FA0A31-7760-402A-B0AF-F0CFA60046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52D19B-3D75-4190-B3E6-FB2D44A62F86}"/>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09AF5B4F-B0CC-4351-A62B-1DFB726CD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DB4C3-5E51-444B-8302-CF8357247796}"/>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57815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8BB6-DF1D-465B-BEB7-DCD7A6017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6C698-A72A-4E70-9181-5E7D1AFB55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08F33-25F9-4942-A32E-C425AB4CBD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B7457-E231-4688-93AD-89871BC97960}"/>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E82BC49B-03AF-4035-8823-3B85DB92C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E1F04-798E-4B39-8048-59EF7292EC6E}"/>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42846108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0A59-8E58-4DB8-961B-51D4C8635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225DFB-637A-497D-9B88-47C9F4AFF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3629F0-6611-41C5-8090-9D1864E337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A871A-951C-484A-8A33-F05804B92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B5B984-4B8A-4D20-A6F1-A3500833DA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EE753-4CB7-4046-80E4-EBF5057B3622}"/>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8" name="Footer Placeholder 7">
            <a:extLst>
              <a:ext uri="{FF2B5EF4-FFF2-40B4-BE49-F238E27FC236}">
                <a16:creationId xmlns:a16="http://schemas.microsoft.com/office/drawing/2014/main" id="{0CCACDB1-7214-41C1-812F-E3FFCC42E7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0E9799-1424-4736-8F52-CFB31E8354E7}"/>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287451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F1BD-042E-4407-9A48-C31D84329C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72507-5953-4552-955D-94C93294BF2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4" name="Footer Placeholder 3">
            <a:extLst>
              <a:ext uri="{FF2B5EF4-FFF2-40B4-BE49-F238E27FC236}">
                <a16:creationId xmlns:a16="http://schemas.microsoft.com/office/drawing/2014/main" id="{F0B84771-F90C-44D8-B561-018AAB15D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D7CFD-5703-4D38-B4D7-6BAC4BC4D516}"/>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295117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5F675-AD9D-4454-A625-A3096DDDA776}"/>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3" name="Footer Placeholder 2">
            <a:extLst>
              <a:ext uri="{FF2B5EF4-FFF2-40B4-BE49-F238E27FC236}">
                <a16:creationId xmlns:a16="http://schemas.microsoft.com/office/drawing/2014/main" id="{4BA3B879-14A3-4F03-BCC0-AE73951109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4DDE9B-09A0-40BA-8E83-253D51C3A05A}"/>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24218459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E5BA-8116-4F27-9C64-08EA25C66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97562-6A6E-452C-BE28-CA8F5800B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BD460-4216-475B-AD32-C3E4A8303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DF1CBB-8344-44E1-BD16-7D93EECC2AC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06EBC260-A7A8-4B2B-8856-A297CFA0E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85DD7-ACB7-4826-9092-9D4ABF6B33EF}"/>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509195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356E-C24A-4F1B-8E41-58EDC09F8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24F82B-159D-49BA-A891-322EB7BAD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40EC56-54A8-40BA-B95C-D5C8AAEBD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CE5735-EA7E-4388-BE96-A2A7E93253A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9673E8A2-99E2-4BB9-8A6A-FBC79B2DD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DB785-34B5-4943-B2ED-51A7F8E89687}"/>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5652222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F468-05B1-4AB5-A940-02F665C49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23B92-4064-4BF8-915F-60FB1C592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2342C-4708-482A-A5A0-E774951A9C4B}"/>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23C51096-C18C-4A2E-A4D9-67A7158A5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A47DA-FF04-4395-9D3F-D7E7B1AFF56D}"/>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066910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AC7CF-6EBE-495C-8B91-9761A1C7A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2F745-E8B4-4672-8202-16CAAC1CCF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14A34-732A-472B-A7F2-9CCD63FEEEC0}"/>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31E904F6-9CA4-4046-859A-75D3D9044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FBB00-8E56-48FD-B3FA-781ED5669B60}"/>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893461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194464" cy="276999"/>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45590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3035178"/>
            <a:ext cx="6675120" cy="4985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Segoe UI" panose="020B0502040204020203" pitchFamily="34" charset="0"/>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a:t>
            </a:r>
          </a:p>
        </p:txBody>
      </p:sp>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pic>
        <p:nvPicPr>
          <p:cNvPr id="11" name="Picture 10">
            <a:extLst>
              <a:ext uri="{FF2B5EF4-FFF2-40B4-BE49-F238E27FC236}">
                <a16:creationId xmlns:a16="http://schemas.microsoft.com/office/drawing/2014/main" id="{5E70C700-A182-42C7-B374-5A68650015BA}"/>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787186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039749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2E43-690C-4DA5-8F01-751334ABE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AEE11-7EA3-4F50-B6E1-3100E233E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785D02-9E7E-415B-BAB6-C601A6AC69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3E2C6B-9F06-4533-9CF5-3BD9E3CBE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888A83-BCEB-4A9A-BA64-7530FEF4C9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E7682-D065-43B8-BBFE-CA393046FD9B}"/>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8" name="Footer Placeholder 7">
            <a:extLst>
              <a:ext uri="{FF2B5EF4-FFF2-40B4-BE49-F238E27FC236}">
                <a16:creationId xmlns:a16="http://schemas.microsoft.com/office/drawing/2014/main" id="{BEC620EA-BF8B-4484-963C-F70CE756E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CC9261-63FD-4F6F-9954-C731BA2F199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3121171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1978170"/>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271971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18857391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85523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D6E8-5491-47A1-9823-2336029F3C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38752B-818C-4784-89A8-EDDEFAA7418C}"/>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4" name="Footer Placeholder 3">
            <a:extLst>
              <a:ext uri="{FF2B5EF4-FFF2-40B4-BE49-F238E27FC236}">
                <a16:creationId xmlns:a16="http://schemas.microsoft.com/office/drawing/2014/main" id="{AE487BE7-418F-4F2B-B38E-52AB9FE70B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710C14-4C6D-4532-AE59-05A5F246107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86554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C5356-49DA-4900-8188-D9B05234A85C}"/>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3" name="Footer Placeholder 2">
            <a:extLst>
              <a:ext uri="{FF2B5EF4-FFF2-40B4-BE49-F238E27FC236}">
                <a16:creationId xmlns:a16="http://schemas.microsoft.com/office/drawing/2014/main" id="{0ADDF225-CB0C-4BA1-9D6E-A88C01304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F1D04-7679-431D-9AF8-74E984A26B60}"/>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25508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C794-FE0E-46EF-84FC-20AE0DB17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52AF23-AD92-40EA-9A0C-461A45D32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64E0D-D59C-4F65-A738-B29A72BA2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6D50ED-26D2-4532-83A2-13498FFF6CAA}"/>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269C217B-5467-49A7-ADEE-65FB693B3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88B9E-3AC3-4FED-BAF1-A08B0625AE85}"/>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92750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0A23-B8F0-4725-B496-B7BEC7C19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6AF48-C647-474D-A269-2100A3322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F1E2F-957D-43DF-B7D4-280EB3641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C3D516-5A23-458A-B336-A56C156F1414}"/>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8A939F20-464C-40DC-A35C-849222DB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31014-6228-4451-AC6B-A6404E682BF1}"/>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427311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F2850-8851-4CDB-8146-4AFF50B8D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BFEC55-BA7F-4BA4-9752-4E77ED5D2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C4043-5487-4B5F-A055-403EA9B71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7104712B-45F4-42C1-934B-45240EF43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44D92-A925-44EF-A8DE-818E74CA2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D2D7-4069-4F15-BBAF-5954BEF0811A}" type="slidenum">
              <a:rPr lang="en-US" smtClean="0"/>
              <a:t>‹#›</a:t>
            </a:fld>
            <a:endParaRPr lang="en-US"/>
          </a:p>
        </p:txBody>
      </p:sp>
    </p:spTree>
    <p:extLst>
      <p:ext uri="{BB962C8B-B14F-4D97-AF65-F5344CB8AC3E}">
        <p14:creationId xmlns:p14="http://schemas.microsoft.com/office/powerpoint/2010/main" val="377451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ctr">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26"/>
          <a:srcRect l="762"/>
          <a:stretch/>
        </p:blipFill>
        <p:spPr>
          <a:xfrm rot="5400000">
            <a:off x="9464500" y="2843773"/>
            <a:ext cx="6858000" cy="1170455"/>
          </a:xfrm>
          <a:prstGeom prst="rect">
            <a:avLst/>
          </a:prstGeom>
        </p:spPr>
      </p:pic>
      <p:sp>
        <p:nvSpPr>
          <p:cNvPr id="5" name="Footer Placeholder 4">
            <a:extLst>
              <a:ext uri="{FF2B5EF4-FFF2-40B4-BE49-F238E27FC236}">
                <a16:creationId xmlns:a16="http://schemas.microsoft.com/office/drawing/2014/main" id="{C91842D9-EABC-4C52-9B3F-67BF2204D06B}"/>
              </a:ext>
            </a:extLst>
          </p:cNvPr>
          <p:cNvSpPr>
            <a:spLocks noGrp="1"/>
          </p:cNvSpPr>
          <p:nvPr>
            <p:ph type="ftr" sz="quarter" idx="3"/>
          </p:nvPr>
        </p:nvSpPr>
        <p:spPr>
          <a:xfrm>
            <a:off x="584200" y="6400800"/>
            <a:ext cx="4114800" cy="184666"/>
          </a:xfrm>
          <a:prstGeom prst="rect">
            <a:avLst/>
          </a:prstGeom>
        </p:spPr>
        <p:txBody>
          <a:bodyPr vert="horz" lIns="0" tIns="0" rIns="0" bIns="0" rtlCol="0" anchor="t">
            <a:spAutoFit/>
          </a:bodyPr>
          <a:lstStyle>
            <a:lvl1pPr algn="ctr">
              <a:defRPr sz="1200">
                <a:solidFill>
                  <a:schemeClr val="tx1">
                    <a:tint val="75000"/>
                  </a:schemeClr>
                </a:solidFill>
              </a:defRPr>
            </a:lvl1pPr>
          </a:lstStyle>
          <a:p>
            <a:pPr algn="l"/>
            <a:r>
              <a:rPr lang="en-US"/>
              <a:t>Microsoft Confidential</a:t>
            </a:r>
          </a:p>
        </p:txBody>
      </p:sp>
    </p:spTree>
    <p:extLst>
      <p:ext uri="{BB962C8B-B14F-4D97-AF65-F5344CB8AC3E}">
        <p14:creationId xmlns:p14="http://schemas.microsoft.com/office/powerpoint/2010/main" val="25504419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E278C-A646-42F1-858C-8AF3987FA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61B05-FEAC-4566-B370-96A1E9472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11467-C59B-4053-9569-B8FAAA72D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AA9D9E22-0C2D-490C-84A2-6484F7FBB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DF904-A5D9-42CB-94B7-49EB86049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28321-09C3-4A17-813D-8B38A10569C3}" type="slidenum">
              <a:rPr lang="en-US" smtClean="0"/>
              <a:t>‹#›</a:t>
            </a:fld>
            <a:endParaRPr lang="en-US"/>
          </a:p>
        </p:txBody>
      </p:sp>
    </p:spTree>
    <p:extLst>
      <p:ext uri="{BB962C8B-B14F-4D97-AF65-F5344CB8AC3E}">
        <p14:creationId xmlns:p14="http://schemas.microsoft.com/office/powerpoint/2010/main" val="28449789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sv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diagramQuickStyle" Target="../diagrams/quickStyle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Layout" Target="../diagrams/layout2.xml"/><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diagramData" Target="../diagrams/data2.xml"/><Relationship Id="rId5" Type="http://schemas.openxmlformats.org/officeDocument/2006/relationships/diagramQuickStyle" Target="../diagrams/quickStyle1.xml"/><Relationship Id="rId15" Type="http://schemas.microsoft.com/office/2007/relationships/diagramDrawing" Target="../diagrams/drawing2.xml"/><Relationship Id="rId10" Type="http://schemas.openxmlformats.org/officeDocument/2006/relationships/image" Target="../media/image39.svg"/><Relationship Id="rId4" Type="http://schemas.openxmlformats.org/officeDocument/2006/relationships/diagramLayout" Target="../diagrams/layout1.xml"/><Relationship Id="rId9" Type="http://schemas.openxmlformats.org/officeDocument/2006/relationships/image" Target="../media/image38.png"/><Relationship Id="rId14"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8.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9.svg"/><Relationship Id="rId9" Type="http://schemas.openxmlformats.org/officeDocument/2006/relationships/image" Target="../media/image45.png"/><Relationship Id="rId14" Type="http://schemas.openxmlformats.org/officeDocument/2006/relationships/image" Target="../media/image50.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1.png"/><Relationship Id="rId7"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0.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cid:image007.png@01D48725.89F3C120" TargetMode="Externa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7180C6-8301-7C43-B1D2-5DA4233497E5}"/>
              </a:ext>
            </a:extLst>
          </p:cNvPr>
          <p:cNvSpPr/>
          <p:nvPr/>
        </p:nvSpPr>
        <p:spPr>
          <a:xfrm>
            <a:off x="364506" y="2579904"/>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021115CC-6CFD-A240-A457-EA9E58D0AAA7}"/>
              </a:ext>
            </a:extLst>
          </p:cNvPr>
          <p:cNvSpPr/>
          <p:nvPr/>
        </p:nvSpPr>
        <p:spPr>
          <a:xfrm>
            <a:off x="4449198" y="1624040"/>
            <a:ext cx="3722300" cy="839762"/>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 name="Rectangle 5">
            <a:extLst>
              <a:ext uri="{FF2B5EF4-FFF2-40B4-BE49-F238E27FC236}">
                <a16:creationId xmlns:a16="http://schemas.microsoft.com/office/drawing/2014/main" id="{2F036467-3892-FA48-B348-A2C6C23C8736}"/>
              </a:ext>
            </a:extLst>
          </p:cNvPr>
          <p:cNvSpPr/>
          <p:nvPr/>
        </p:nvSpPr>
        <p:spPr>
          <a:xfrm>
            <a:off x="8350638" y="1624040"/>
            <a:ext cx="3722300" cy="8397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CD8F85EA-5BD4-1B49-B322-3AD4A9E85B79}"/>
              </a:ext>
            </a:extLst>
          </p:cNvPr>
          <p:cNvSpPr/>
          <p:nvPr/>
        </p:nvSpPr>
        <p:spPr>
          <a:xfrm>
            <a:off x="8711968" y="1693887"/>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9" name="Picture 2" descr="Resultado de imagen para CLI icon">
            <a:extLst>
              <a:ext uri="{FF2B5EF4-FFF2-40B4-BE49-F238E27FC236}">
                <a16:creationId xmlns:a16="http://schemas.microsoft.com/office/drawing/2014/main" id="{4BC0C0A5-5052-EC4D-916F-4C21F5E7F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773" y="1744437"/>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E9405AA-32CC-5E4B-BD20-9D653D596D99}"/>
              </a:ext>
            </a:extLst>
          </p:cNvPr>
          <p:cNvSpPr/>
          <p:nvPr/>
        </p:nvSpPr>
        <p:spPr>
          <a:xfrm>
            <a:off x="5424597" y="1812646"/>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1" name="Rectangle 10">
            <a:extLst>
              <a:ext uri="{FF2B5EF4-FFF2-40B4-BE49-F238E27FC236}">
                <a16:creationId xmlns:a16="http://schemas.microsoft.com/office/drawing/2014/main" id="{253A45F5-9900-EC4E-AA90-ECB5A77A6DAC}"/>
              </a:ext>
            </a:extLst>
          </p:cNvPr>
          <p:cNvSpPr/>
          <p:nvPr/>
        </p:nvSpPr>
        <p:spPr>
          <a:xfrm>
            <a:off x="364507" y="2916489"/>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7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12" name="Picture 2" descr="Image result for nuget logo">
            <a:extLst>
              <a:ext uri="{FF2B5EF4-FFF2-40B4-BE49-F238E27FC236}">
                <a16:creationId xmlns:a16="http://schemas.microsoft.com/office/drawing/2014/main" id="{437CEFED-6D63-4E45-99A4-36B8F3ED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8043" y="2728633"/>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BEBE5-7534-7644-81FE-BB7D958EC413}"/>
              </a:ext>
            </a:extLst>
          </p:cNvPr>
          <p:cNvSpPr/>
          <p:nvPr/>
        </p:nvSpPr>
        <p:spPr>
          <a:xfrm>
            <a:off x="1796636"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14" name="Rectangle 13">
            <a:extLst>
              <a:ext uri="{FF2B5EF4-FFF2-40B4-BE49-F238E27FC236}">
                <a16:creationId xmlns:a16="http://schemas.microsoft.com/office/drawing/2014/main" id="{490A10EF-1F08-CF46-90CE-C18702EF7783}"/>
              </a:ext>
            </a:extLst>
          </p:cNvPr>
          <p:cNvSpPr/>
          <p:nvPr/>
        </p:nvSpPr>
        <p:spPr>
          <a:xfrm>
            <a:off x="5867781"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15" name="Rectangle 14">
            <a:extLst>
              <a:ext uri="{FF2B5EF4-FFF2-40B4-BE49-F238E27FC236}">
                <a16:creationId xmlns:a16="http://schemas.microsoft.com/office/drawing/2014/main" id="{C383B28A-56B9-364C-A078-7B2459F1C3BE}"/>
              </a:ext>
            </a:extLst>
          </p:cNvPr>
          <p:cNvSpPr/>
          <p:nvPr/>
        </p:nvSpPr>
        <p:spPr>
          <a:xfrm>
            <a:off x="8209661" y="1781869"/>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16" name="Rectangle 15">
            <a:extLst>
              <a:ext uri="{FF2B5EF4-FFF2-40B4-BE49-F238E27FC236}">
                <a16:creationId xmlns:a16="http://schemas.microsoft.com/office/drawing/2014/main" id="{E2012770-49FC-5049-9773-F3ABA9C07ADD}"/>
              </a:ext>
            </a:extLst>
          </p:cNvPr>
          <p:cNvSpPr/>
          <p:nvPr/>
        </p:nvSpPr>
        <p:spPr>
          <a:xfrm>
            <a:off x="5662938"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17" name="Rectangle 16">
            <a:extLst>
              <a:ext uri="{FF2B5EF4-FFF2-40B4-BE49-F238E27FC236}">
                <a16:creationId xmlns:a16="http://schemas.microsoft.com/office/drawing/2014/main" id="{5B90DF8C-76BD-5C47-BE28-97AB2BAD312F}"/>
              </a:ext>
            </a:extLst>
          </p:cNvPr>
          <p:cNvSpPr/>
          <p:nvPr/>
        </p:nvSpPr>
        <p:spPr>
          <a:xfrm>
            <a:off x="1875684"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18" name="Rectangle 17">
            <a:extLst>
              <a:ext uri="{FF2B5EF4-FFF2-40B4-BE49-F238E27FC236}">
                <a16:creationId xmlns:a16="http://schemas.microsoft.com/office/drawing/2014/main" id="{F7DB7919-B733-FC42-8354-1E7DAFC91057}"/>
              </a:ext>
            </a:extLst>
          </p:cNvPr>
          <p:cNvSpPr/>
          <p:nvPr/>
        </p:nvSpPr>
        <p:spPr>
          <a:xfrm>
            <a:off x="3769311"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19" name="Rectangle 18">
            <a:extLst>
              <a:ext uri="{FF2B5EF4-FFF2-40B4-BE49-F238E27FC236}">
                <a16:creationId xmlns:a16="http://schemas.microsoft.com/office/drawing/2014/main" id="{231DCC8E-CE58-3948-9CA1-1DC79F05F1EF}"/>
              </a:ext>
            </a:extLst>
          </p:cNvPr>
          <p:cNvSpPr/>
          <p:nvPr/>
        </p:nvSpPr>
        <p:spPr>
          <a:xfrm>
            <a:off x="7556565" y="2739942"/>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20" name="Rectangle 19">
            <a:extLst>
              <a:ext uri="{FF2B5EF4-FFF2-40B4-BE49-F238E27FC236}">
                <a16:creationId xmlns:a16="http://schemas.microsoft.com/office/drawing/2014/main" id="{AB49DC81-46AA-544F-9DF3-CFED8F499B6F}"/>
              </a:ext>
            </a:extLst>
          </p:cNvPr>
          <p:cNvSpPr/>
          <p:nvPr/>
        </p:nvSpPr>
        <p:spPr>
          <a:xfrm>
            <a:off x="9450193" y="273737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(TensorFlow, ONNX, etc.)</a:t>
            </a:r>
          </a:p>
        </p:txBody>
      </p:sp>
      <p:sp>
        <p:nvSpPr>
          <p:cNvPr id="21" name="Arrow: Down 6">
            <a:extLst>
              <a:ext uri="{FF2B5EF4-FFF2-40B4-BE49-F238E27FC236}">
                <a16:creationId xmlns:a16="http://schemas.microsoft.com/office/drawing/2014/main" id="{31B24951-962C-C447-AAE6-A20578949BBA}"/>
              </a:ext>
            </a:extLst>
          </p:cNvPr>
          <p:cNvSpPr/>
          <p:nvPr/>
        </p:nvSpPr>
        <p:spPr>
          <a:xfrm>
            <a:off x="1593184" y="430756"/>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 name="Arrow: Down 47">
            <a:extLst>
              <a:ext uri="{FF2B5EF4-FFF2-40B4-BE49-F238E27FC236}">
                <a16:creationId xmlns:a16="http://schemas.microsoft.com/office/drawing/2014/main" id="{DA12921D-9C4B-0C4D-87E1-B7896B405055}"/>
              </a:ext>
            </a:extLst>
          </p:cNvPr>
          <p:cNvSpPr/>
          <p:nvPr/>
        </p:nvSpPr>
        <p:spPr>
          <a:xfrm>
            <a:off x="5692427" y="523221"/>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Arrow: Down 48">
            <a:extLst>
              <a:ext uri="{FF2B5EF4-FFF2-40B4-BE49-F238E27FC236}">
                <a16:creationId xmlns:a16="http://schemas.microsoft.com/office/drawing/2014/main" id="{C35CB43E-0138-AD47-97E2-C821AD876662}"/>
              </a:ext>
            </a:extLst>
          </p:cNvPr>
          <p:cNvSpPr/>
          <p:nvPr/>
        </p:nvSpPr>
        <p:spPr>
          <a:xfrm>
            <a:off x="9520710" y="507974"/>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48E0511F-9DFF-7047-AB30-9C0912C93307}"/>
              </a:ext>
            </a:extLst>
          </p:cNvPr>
          <p:cNvSpPr/>
          <p:nvPr/>
        </p:nvSpPr>
        <p:spPr>
          <a:xfrm>
            <a:off x="9709482"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25" name="Rectangle 24">
            <a:extLst>
              <a:ext uri="{FF2B5EF4-FFF2-40B4-BE49-F238E27FC236}">
                <a16:creationId xmlns:a16="http://schemas.microsoft.com/office/drawing/2014/main" id="{11BC91AA-3943-8840-AC29-212648F53462}"/>
              </a:ext>
            </a:extLst>
          </p:cNvPr>
          <p:cNvSpPr/>
          <p:nvPr/>
        </p:nvSpPr>
        <p:spPr>
          <a:xfrm>
            <a:off x="1856852" y="1823602"/>
            <a:ext cx="9845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 / F#</a:t>
            </a:r>
          </a:p>
        </p:txBody>
      </p:sp>
      <p:sp>
        <p:nvSpPr>
          <p:cNvPr id="26" name="Rectangle 25">
            <a:extLst>
              <a:ext uri="{FF2B5EF4-FFF2-40B4-BE49-F238E27FC236}">
                <a16:creationId xmlns:a16="http://schemas.microsoft.com/office/drawing/2014/main" id="{D81D1473-F09F-A444-9B38-E263281FE97F}"/>
              </a:ext>
            </a:extLst>
          </p:cNvPr>
          <p:cNvSpPr/>
          <p:nvPr/>
        </p:nvSpPr>
        <p:spPr>
          <a:xfrm>
            <a:off x="364611" y="3656352"/>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7" name="Rectangle 26">
            <a:extLst>
              <a:ext uri="{FF2B5EF4-FFF2-40B4-BE49-F238E27FC236}">
                <a16:creationId xmlns:a16="http://schemas.microsoft.com/office/drawing/2014/main" id="{5953C152-A559-694B-865C-73E18B3886E9}"/>
              </a:ext>
            </a:extLst>
          </p:cNvPr>
          <p:cNvSpPr/>
          <p:nvPr/>
        </p:nvSpPr>
        <p:spPr>
          <a:xfrm>
            <a:off x="364612" y="3992937"/>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Frameworks</a:t>
            </a:r>
          </a:p>
        </p:txBody>
      </p:sp>
      <p:sp>
        <p:nvSpPr>
          <p:cNvPr id="28" name="Rectangle 27">
            <a:extLst>
              <a:ext uri="{FF2B5EF4-FFF2-40B4-BE49-F238E27FC236}">
                <a16:creationId xmlns:a16="http://schemas.microsoft.com/office/drawing/2014/main" id="{28D14A42-B1C3-9E45-8A4C-F462434DDCBB}"/>
              </a:ext>
            </a:extLst>
          </p:cNvPr>
          <p:cNvSpPr/>
          <p:nvPr/>
        </p:nvSpPr>
        <p:spPr>
          <a:xfrm>
            <a:off x="1865543" y="3798010"/>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29" name="Rectangle 28">
            <a:extLst>
              <a:ext uri="{FF2B5EF4-FFF2-40B4-BE49-F238E27FC236}">
                <a16:creationId xmlns:a16="http://schemas.microsoft.com/office/drawing/2014/main" id="{3369907F-02A4-8F4E-A36C-6F9D1F4807BE}"/>
              </a:ext>
            </a:extLst>
          </p:cNvPr>
          <p:cNvSpPr/>
          <p:nvPr/>
        </p:nvSpPr>
        <p:spPr>
          <a:xfrm>
            <a:off x="6706888" y="3811843"/>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Framework</a:t>
            </a:r>
          </a:p>
        </p:txBody>
      </p:sp>
      <p:sp>
        <p:nvSpPr>
          <p:cNvPr id="30" name="Rectangle 29">
            <a:extLst>
              <a:ext uri="{FF2B5EF4-FFF2-40B4-BE49-F238E27FC236}">
                <a16:creationId xmlns:a16="http://schemas.microsoft.com/office/drawing/2014/main" id="{C6E00728-0EB9-1846-A200-606D69780132}"/>
              </a:ext>
            </a:extLst>
          </p:cNvPr>
          <p:cNvSpPr/>
          <p:nvPr/>
        </p:nvSpPr>
        <p:spPr>
          <a:xfrm>
            <a:off x="364506" y="4732800"/>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1" name="Rectangle 30">
            <a:extLst>
              <a:ext uri="{FF2B5EF4-FFF2-40B4-BE49-F238E27FC236}">
                <a16:creationId xmlns:a16="http://schemas.microsoft.com/office/drawing/2014/main" id="{DBCD19D1-8A42-0343-B784-F2659D4F49D9}"/>
              </a:ext>
            </a:extLst>
          </p:cNvPr>
          <p:cNvSpPr/>
          <p:nvPr/>
        </p:nvSpPr>
        <p:spPr>
          <a:xfrm>
            <a:off x="364507" y="5069385"/>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OS</a:t>
            </a:r>
          </a:p>
        </p:txBody>
      </p:sp>
      <p:sp>
        <p:nvSpPr>
          <p:cNvPr id="32" name="Rectangle 31">
            <a:extLst>
              <a:ext uri="{FF2B5EF4-FFF2-40B4-BE49-F238E27FC236}">
                <a16:creationId xmlns:a16="http://schemas.microsoft.com/office/drawing/2014/main" id="{969D2F7D-E2F3-154F-99CF-5510480B04C4}"/>
              </a:ext>
            </a:extLst>
          </p:cNvPr>
          <p:cNvSpPr/>
          <p:nvPr/>
        </p:nvSpPr>
        <p:spPr>
          <a:xfrm>
            <a:off x="1865438" y="4874458"/>
            <a:ext cx="3044952" cy="731520"/>
          </a:xfrm>
          <a:prstGeom prst="rect">
            <a:avLst/>
          </a:prstGeom>
          <a:solidFill>
            <a:srgbClr val="373545">
              <a:lumMod val="75000"/>
            </a:srgbClr>
          </a:solidFill>
          <a:ln w="10795" cap="flat" cmpd="sng" algn="ctr">
            <a:noFill/>
            <a:prstDash val="solid"/>
          </a:ln>
          <a:effectLst/>
        </p:spPr>
        <p:txBody>
          <a:bodyPr rtlCol="0" anchor="ctr"/>
          <a:lstStyle/>
          <a:p>
            <a:pPr lvl="0" algn="ctr" defTabSz="685800" fontAlgn="base">
              <a:spcBef>
                <a:spcPct val="0"/>
              </a:spcBef>
              <a:spcAft>
                <a:spcPct val="0"/>
              </a:spcAft>
              <a:defRPr/>
            </a:pPr>
            <a:r>
              <a:rPr lang="en-US"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Windows</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3" name="Rectangle 32">
            <a:extLst>
              <a:ext uri="{FF2B5EF4-FFF2-40B4-BE49-F238E27FC236}">
                <a16:creationId xmlns:a16="http://schemas.microsoft.com/office/drawing/2014/main" id="{F04C8CF1-31B2-7E47-840A-39406B938A8F}"/>
              </a:ext>
            </a:extLst>
          </p:cNvPr>
          <p:cNvSpPr/>
          <p:nvPr/>
        </p:nvSpPr>
        <p:spPr>
          <a:xfrm>
            <a:off x="8233936" y="4874458"/>
            <a:ext cx="3044952"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macOS</a:t>
            </a:r>
          </a:p>
        </p:txBody>
      </p:sp>
      <p:sp>
        <p:nvSpPr>
          <p:cNvPr id="34" name="Rectangle 33">
            <a:extLst>
              <a:ext uri="{FF2B5EF4-FFF2-40B4-BE49-F238E27FC236}">
                <a16:creationId xmlns:a16="http://schemas.microsoft.com/office/drawing/2014/main" id="{125A94A1-289A-AB46-9242-1CA6F035BACC}"/>
              </a:ext>
            </a:extLst>
          </p:cNvPr>
          <p:cNvSpPr/>
          <p:nvPr/>
        </p:nvSpPr>
        <p:spPr>
          <a:xfrm>
            <a:off x="5049687" y="4871305"/>
            <a:ext cx="3044952"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Linux</a:t>
            </a:r>
          </a:p>
        </p:txBody>
      </p:sp>
      <p:sp>
        <p:nvSpPr>
          <p:cNvPr id="35" name="Rectangle 34">
            <a:extLst>
              <a:ext uri="{FF2B5EF4-FFF2-40B4-BE49-F238E27FC236}">
                <a16:creationId xmlns:a16="http://schemas.microsoft.com/office/drawing/2014/main" id="{E00357A6-E8F2-5C46-9A69-1FB0B70131BA}"/>
              </a:ext>
            </a:extLst>
          </p:cNvPr>
          <p:cNvSpPr/>
          <p:nvPr/>
        </p:nvSpPr>
        <p:spPr>
          <a:xfrm>
            <a:off x="364506" y="5809248"/>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6" name="Rectangle 35">
            <a:extLst>
              <a:ext uri="{FF2B5EF4-FFF2-40B4-BE49-F238E27FC236}">
                <a16:creationId xmlns:a16="http://schemas.microsoft.com/office/drawing/2014/main" id="{5F53CF00-EBD9-CB46-9BE8-27DA29682138}"/>
              </a:ext>
            </a:extLst>
          </p:cNvPr>
          <p:cNvSpPr/>
          <p:nvPr/>
        </p:nvSpPr>
        <p:spPr>
          <a:xfrm>
            <a:off x="364507" y="6145833"/>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Hardware</a:t>
            </a:r>
          </a:p>
        </p:txBody>
      </p:sp>
      <p:sp>
        <p:nvSpPr>
          <p:cNvPr id="37" name="Rectangle 36">
            <a:extLst>
              <a:ext uri="{FF2B5EF4-FFF2-40B4-BE49-F238E27FC236}">
                <a16:creationId xmlns:a16="http://schemas.microsoft.com/office/drawing/2014/main" id="{D69445AF-8E8D-964A-843B-E896D74666CD}"/>
              </a:ext>
            </a:extLst>
          </p:cNvPr>
          <p:cNvSpPr/>
          <p:nvPr/>
        </p:nvSpPr>
        <p:spPr>
          <a:xfrm>
            <a:off x="1865438" y="5950906"/>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x64</a:t>
            </a:r>
          </a:p>
        </p:txBody>
      </p:sp>
      <p:sp>
        <p:nvSpPr>
          <p:cNvPr id="38" name="Rectangle 37">
            <a:extLst>
              <a:ext uri="{FF2B5EF4-FFF2-40B4-BE49-F238E27FC236}">
                <a16:creationId xmlns:a16="http://schemas.microsoft.com/office/drawing/2014/main" id="{2A446C59-4991-8447-A625-7C92453F34CE}"/>
              </a:ext>
            </a:extLst>
          </p:cNvPr>
          <p:cNvSpPr/>
          <p:nvPr/>
        </p:nvSpPr>
        <p:spPr>
          <a:xfrm>
            <a:off x="6706783" y="5964739"/>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x86</a:t>
            </a:r>
          </a:p>
        </p:txBody>
      </p:sp>
      <p:pic>
        <p:nvPicPr>
          <p:cNvPr id="39" name="Picture 38">
            <a:extLst>
              <a:ext uri="{FF2B5EF4-FFF2-40B4-BE49-F238E27FC236}">
                <a16:creationId xmlns:a16="http://schemas.microsoft.com/office/drawing/2014/main" id="{4E73CB31-16AD-4CB0-B8CE-5C55F268F31D}"/>
              </a:ext>
            </a:extLst>
          </p:cNvPr>
          <p:cNvPicPr>
            <a:picLocks noChangeAspect="1"/>
          </p:cNvPicPr>
          <p:nvPr/>
        </p:nvPicPr>
        <p:blipFill rotWithShape="1">
          <a:blip r:embed="rId5"/>
          <a:srcRect l="2047" t="1778" r="1627" b="4180"/>
          <a:stretch/>
        </p:blipFill>
        <p:spPr>
          <a:xfrm>
            <a:off x="11018878" y="1771024"/>
            <a:ext cx="823617" cy="565251"/>
          </a:xfrm>
          <a:prstGeom prst="rect">
            <a:avLst/>
          </a:prstGeom>
          <a:ln w="3175">
            <a:solidFill>
              <a:schemeClr val="tx1"/>
            </a:solidFill>
          </a:ln>
        </p:spPr>
      </p:pic>
    </p:spTree>
    <p:extLst>
      <p:ext uri="{BB962C8B-B14F-4D97-AF65-F5344CB8AC3E}">
        <p14:creationId xmlns:p14="http://schemas.microsoft.com/office/powerpoint/2010/main" val="209859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D0A347-64F3-466C-82A3-2D2782C2D46C}"/>
              </a:ext>
            </a:extLst>
          </p:cNvPr>
          <p:cNvSpPr/>
          <p:nvPr/>
        </p:nvSpPr>
        <p:spPr>
          <a:xfrm>
            <a:off x="1929777" y="1121957"/>
            <a:ext cx="8145452" cy="4866191"/>
          </a:xfrm>
          <a:prstGeom prst="rect">
            <a:avLst/>
          </a:prstGeom>
          <a:solidFill>
            <a:srgbClr val="51B1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3E7FF1-E407-4087-B8B7-B55F06379979}"/>
              </a:ext>
            </a:extLst>
          </p:cNvPr>
          <p:cNvSpPr>
            <a:spLocks noGrp="1"/>
          </p:cNvSpPr>
          <p:nvPr>
            <p:ph type="title"/>
          </p:nvPr>
        </p:nvSpPr>
        <p:spPr>
          <a:xfrm>
            <a:off x="296218" y="145012"/>
            <a:ext cx="10515600" cy="769834"/>
          </a:xfrm>
        </p:spPr>
        <p:txBody>
          <a:bodyPr/>
          <a:lstStyle/>
          <a:p>
            <a:r>
              <a:rPr lang="en-US" dirty="0">
                <a:latin typeface="Segoe UI" panose="020B0502040204020203" pitchFamily="34" charset="0"/>
                <a:cs typeface="Segoe UI" panose="020B0502040204020203" pitchFamily="34" charset="0"/>
              </a:rPr>
              <a:t>AutoML working inside the ML.NET CLI </a:t>
            </a:r>
          </a:p>
        </p:txBody>
      </p:sp>
      <p:sp>
        <p:nvSpPr>
          <p:cNvPr id="11" name="Rectangle 10">
            <a:extLst>
              <a:ext uri="{FF2B5EF4-FFF2-40B4-BE49-F238E27FC236}">
                <a16:creationId xmlns:a16="http://schemas.microsoft.com/office/drawing/2014/main" id="{377272E3-AB34-493C-A8EA-D3B0E0656975}"/>
              </a:ext>
            </a:extLst>
          </p:cNvPr>
          <p:cNvSpPr/>
          <p:nvPr/>
        </p:nvSpPr>
        <p:spPr>
          <a:xfrm>
            <a:off x="2489583" y="1219364"/>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CLI</a:t>
            </a:r>
          </a:p>
        </p:txBody>
      </p:sp>
      <p:pic>
        <p:nvPicPr>
          <p:cNvPr id="12" name="Picture 2" descr="Resultado de imagen para CLI icon">
            <a:extLst>
              <a:ext uri="{FF2B5EF4-FFF2-40B4-BE49-F238E27FC236}">
                <a16:creationId xmlns:a16="http://schemas.microsoft.com/office/drawing/2014/main" id="{BD87F282-1572-41A8-AA8A-1F49FEF20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32" y="1159212"/>
            <a:ext cx="606787" cy="606787"/>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84ED5C53-F596-414C-9F17-5E0D44AE6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551" y="3378507"/>
            <a:ext cx="631391" cy="641921"/>
          </a:xfrm>
          <a:prstGeom prst="rect">
            <a:avLst/>
          </a:prstGeom>
        </p:spPr>
      </p:pic>
      <p:sp>
        <p:nvSpPr>
          <p:cNvPr id="14" name="Rectangle 13">
            <a:extLst>
              <a:ext uri="{FF2B5EF4-FFF2-40B4-BE49-F238E27FC236}">
                <a16:creationId xmlns:a16="http://schemas.microsoft.com/office/drawing/2014/main" id="{C83C6C52-0A15-4A92-B461-8CB04D40CF44}"/>
              </a:ext>
            </a:extLst>
          </p:cNvPr>
          <p:cNvSpPr/>
          <p:nvPr/>
        </p:nvSpPr>
        <p:spPr>
          <a:xfrm>
            <a:off x="213797" y="4018982"/>
            <a:ext cx="116621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Developer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 (Windows, Mac, Linux)</a:t>
            </a:r>
          </a:p>
        </p:txBody>
      </p:sp>
      <p:cxnSp>
        <p:nvCxnSpPr>
          <p:cNvPr id="15" name="Straight Arrow Connector 14">
            <a:extLst>
              <a:ext uri="{FF2B5EF4-FFF2-40B4-BE49-F238E27FC236}">
                <a16:creationId xmlns:a16="http://schemas.microsoft.com/office/drawing/2014/main" id="{7FB5C394-F16E-4DBD-8443-A8C8196994A7}"/>
              </a:ext>
            </a:extLst>
          </p:cNvPr>
          <p:cNvCxnSpPr>
            <a:cxnSpLocks/>
            <a:stCxn id="13" idx="3"/>
          </p:cNvCxnSpPr>
          <p:nvPr/>
        </p:nvCxnSpPr>
        <p:spPr>
          <a:xfrm>
            <a:off x="970942" y="3699468"/>
            <a:ext cx="981054" cy="0"/>
          </a:xfrm>
          <a:prstGeom prst="straightConnector1">
            <a:avLst/>
          </a:prstGeom>
          <a:ln>
            <a:solidFill>
              <a:schemeClr val="tx1"/>
            </a:solidFill>
            <a:prstDash val="lgDash"/>
            <a:tailEnd type="triangle"/>
          </a:ln>
        </p:spPr>
        <p:style>
          <a:lnRef idx="3">
            <a:schemeClr val="accent3"/>
          </a:lnRef>
          <a:fillRef idx="0">
            <a:schemeClr val="accent3"/>
          </a:fillRef>
          <a:effectRef idx="2">
            <a:schemeClr val="accent3"/>
          </a:effectRef>
          <a:fontRef idx="minor">
            <a:schemeClr val="tx1"/>
          </a:fontRef>
        </p:style>
      </p:cxnSp>
      <p:sp>
        <p:nvSpPr>
          <p:cNvPr id="16" name="Rectangle 15">
            <a:extLst>
              <a:ext uri="{FF2B5EF4-FFF2-40B4-BE49-F238E27FC236}">
                <a16:creationId xmlns:a16="http://schemas.microsoft.com/office/drawing/2014/main" id="{1EDC3CC4-2783-426B-9B3D-780CB07BA752}"/>
              </a:ext>
            </a:extLst>
          </p:cNvPr>
          <p:cNvSpPr/>
          <p:nvPr/>
        </p:nvSpPr>
        <p:spPr>
          <a:xfrm>
            <a:off x="1138745" y="3443827"/>
            <a:ext cx="4635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Calibri" panose="020F0502020204030204"/>
                <a:ea typeface="+mn-ea"/>
                <a:cs typeface="+mn-cs"/>
              </a:rPr>
              <a:t>uses</a:t>
            </a:r>
          </a:p>
        </p:txBody>
      </p:sp>
      <p:sp>
        <p:nvSpPr>
          <p:cNvPr id="21" name="Rectangle 20">
            <a:extLst>
              <a:ext uri="{FF2B5EF4-FFF2-40B4-BE49-F238E27FC236}">
                <a16:creationId xmlns:a16="http://schemas.microsoft.com/office/drawing/2014/main" id="{516F8732-4104-4A30-8CC2-2109590E28BF}"/>
              </a:ext>
            </a:extLst>
          </p:cNvPr>
          <p:cNvSpPr/>
          <p:nvPr/>
        </p:nvSpPr>
        <p:spPr>
          <a:xfrm>
            <a:off x="3304694" y="1750045"/>
            <a:ext cx="6251583" cy="3985998"/>
          </a:xfrm>
          <a:prstGeom prst="rect">
            <a:avLst/>
          </a:prstGeom>
          <a:solidFill>
            <a:schemeClr val="bg1"/>
          </a:solidFill>
          <a:ln w="19050">
            <a:solidFill>
              <a:srgbClr val="A0A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2097082-5303-4D5E-9E54-EEE21D2B067B}"/>
              </a:ext>
            </a:extLst>
          </p:cNvPr>
          <p:cNvSpPr/>
          <p:nvPr/>
        </p:nvSpPr>
        <p:spPr>
          <a:xfrm>
            <a:off x="1938459" y="2721702"/>
            <a:ext cx="1294393" cy="73866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Automated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ML experiment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command-line</a:t>
            </a:r>
          </a:p>
        </p:txBody>
      </p:sp>
      <p:grpSp>
        <p:nvGrpSpPr>
          <p:cNvPr id="6" name="Group 5">
            <a:extLst>
              <a:ext uri="{FF2B5EF4-FFF2-40B4-BE49-F238E27FC236}">
                <a16:creationId xmlns:a16="http://schemas.microsoft.com/office/drawing/2014/main" id="{9E44D7D4-6173-4F90-8BEC-E322AC0E47ED}"/>
              </a:ext>
            </a:extLst>
          </p:cNvPr>
          <p:cNvGrpSpPr/>
          <p:nvPr/>
        </p:nvGrpSpPr>
        <p:grpSpPr>
          <a:xfrm>
            <a:off x="8231753" y="3546230"/>
            <a:ext cx="3773454" cy="1895286"/>
            <a:chOff x="8231753" y="3546230"/>
            <a:chExt cx="3773454" cy="1895286"/>
          </a:xfrm>
        </p:grpSpPr>
        <p:pic>
          <p:nvPicPr>
            <p:cNvPr id="27" name="Picture 6" descr="Image result for File icon">
              <a:extLst>
                <a:ext uri="{FF2B5EF4-FFF2-40B4-BE49-F238E27FC236}">
                  <a16:creationId xmlns:a16="http://schemas.microsoft.com/office/drawing/2014/main" id="{C3BF749F-A3A3-43A8-9816-DF69DE6745F8}"/>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53373" y="4782638"/>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F09FA71A-68A0-4C65-97B5-4CC445DC7D26}"/>
                </a:ext>
              </a:extLst>
            </p:cNvPr>
            <p:cNvSpPr/>
            <p:nvPr/>
          </p:nvSpPr>
          <p:spPr>
            <a:xfrm>
              <a:off x="10310596" y="4833469"/>
              <a:ext cx="638316" cy="5539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ML.NET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API code</a:t>
              </a:r>
            </a:p>
          </p:txBody>
        </p:sp>
        <p:sp>
          <p:nvSpPr>
            <p:cNvPr id="32" name="Rectangle 31">
              <a:extLst>
                <a:ext uri="{FF2B5EF4-FFF2-40B4-BE49-F238E27FC236}">
                  <a16:creationId xmlns:a16="http://schemas.microsoft.com/office/drawing/2014/main" id="{E09CC590-8C59-4AED-AA44-DAC1AC148A7C}"/>
                </a:ext>
              </a:extLst>
            </p:cNvPr>
            <p:cNvSpPr/>
            <p:nvPr/>
          </p:nvSpPr>
          <p:spPr>
            <a:xfrm>
              <a:off x="10846042" y="4795185"/>
              <a:ext cx="1131568" cy="64633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“Best”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200" b="0" i="1"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training</a:t>
              </a: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code</a:t>
              </a:r>
            </a:p>
          </p:txBody>
        </p:sp>
        <p:pic>
          <p:nvPicPr>
            <p:cNvPr id="1026" name="Picture 2" descr="Resultado de imagen para engine icon">
              <a:extLst>
                <a:ext uri="{FF2B5EF4-FFF2-40B4-BE49-F238E27FC236}">
                  <a16:creationId xmlns:a16="http://schemas.microsoft.com/office/drawing/2014/main" id="{F24344B8-5335-4563-8CDB-09AC3310B5E3}"/>
                </a:ext>
              </a:extLst>
            </p:cNvPr>
            <p:cNvPicPr>
              <a:picLocks noChangeAspect="1" noChangeArrowheads="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3028" t="24864" r="9622" b="27630"/>
            <a:stretch/>
          </p:blipFill>
          <p:spPr bwMode="auto">
            <a:xfrm>
              <a:off x="8520472" y="4151059"/>
              <a:ext cx="712447" cy="43756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B8341C0A-FA05-4A98-B444-67F538251E95}"/>
                </a:ext>
              </a:extLst>
            </p:cNvPr>
            <p:cNvSpPr/>
            <p:nvPr/>
          </p:nvSpPr>
          <p:spPr>
            <a:xfrm>
              <a:off x="8231753" y="4642558"/>
              <a:ext cx="1198661"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  / ML.NET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code generation</a:t>
              </a:r>
            </a:p>
          </p:txBody>
        </p:sp>
        <p:cxnSp>
          <p:nvCxnSpPr>
            <p:cNvPr id="39" name="Straight Arrow Connector 38">
              <a:extLst>
                <a:ext uri="{FF2B5EF4-FFF2-40B4-BE49-F238E27FC236}">
                  <a16:creationId xmlns:a16="http://schemas.microsoft.com/office/drawing/2014/main" id="{D49ACDD5-4D87-45DD-8C00-9403574AB833}"/>
                </a:ext>
              </a:extLst>
            </p:cNvPr>
            <p:cNvCxnSpPr>
              <a:cxnSpLocks/>
              <a:stCxn id="1026" idx="3"/>
              <a:endCxn id="28" idx="1"/>
            </p:cNvCxnSpPr>
            <p:nvPr/>
          </p:nvCxnSpPr>
          <p:spPr>
            <a:xfrm>
              <a:off x="9232919" y="4369842"/>
              <a:ext cx="1077677" cy="740626"/>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pic>
          <p:nvPicPr>
            <p:cNvPr id="30" name="Picture 6" descr="Image result for File icon">
              <a:extLst>
                <a:ext uri="{FF2B5EF4-FFF2-40B4-BE49-F238E27FC236}">
                  <a16:creationId xmlns:a16="http://schemas.microsoft.com/office/drawing/2014/main" id="{968D60EA-335A-48C0-9060-70C580BFA23F}"/>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6789" y="3546230"/>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C2C2E656-BAC9-4BD6-864A-25C7EAEA110B}"/>
                </a:ext>
              </a:extLst>
            </p:cNvPr>
            <p:cNvSpPr/>
            <p:nvPr/>
          </p:nvSpPr>
          <p:spPr>
            <a:xfrm>
              <a:off x="10304012" y="3597061"/>
              <a:ext cx="638316"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ML.NET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API code</a:t>
              </a:r>
            </a:p>
          </p:txBody>
        </p:sp>
        <p:sp>
          <p:nvSpPr>
            <p:cNvPr id="33" name="Rectangle 32">
              <a:extLst>
                <a:ext uri="{FF2B5EF4-FFF2-40B4-BE49-F238E27FC236}">
                  <a16:creationId xmlns:a16="http://schemas.microsoft.com/office/drawing/2014/main" id="{A22F7D68-2BCD-42D7-A42F-D3709254CBDB}"/>
                </a:ext>
              </a:extLst>
            </p:cNvPr>
            <p:cNvSpPr/>
            <p:nvPr/>
          </p:nvSpPr>
          <p:spPr>
            <a:xfrm>
              <a:off x="10873639" y="3673074"/>
              <a:ext cx="1131568"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 model</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scoring</a:t>
              </a: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code</a:t>
              </a:r>
            </a:p>
          </p:txBody>
        </p:sp>
        <p:cxnSp>
          <p:nvCxnSpPr>
            <p:cNvPr id="42" name="Straight Arrow Connector 41">
              <a:extLst>
                <a:ext uri="{FF2B5EF4-FFF2-40B4-BE49-F238E27FC236}">
                  <a16:creationId xmlns:a16="http://schemas.microsoft.com/office/drawing/2014/main" id="{7E40C42C-CA4A-452D-B576-D2B2016F5E79}"/>
                </a:ext>
              </a:extLst>
            </p:cNvPr>
            <p:cNvCxnSpPr>
              <a:cxnSpLocks/>
              <a:stCxn id="1026" idx="3"/>
              <a:endCxn id="30" idx="1"/>
            </p:cNvCxnSpPr>
            <p:nvPr/>
          </p:nvCxnSpPr>
          <p:spPr>
            <a:xfrm flipV="1">
              <a:off x="9232919" y="3870447"/>
              <a:ext cx="1113870" cy="499395"/>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grpSp>
      <p:grpSp>
        <p:nvGrpSpPr>
          <p:cNvPr id="5" name="Group 4">
            <a:extLst>
              <a:ext uri="{FF2B5EF4-FFF2-40B4-BE49-F238E27FC236}">
                <a16:creationId xmlns:a16="http://schemas.microsoft.com/office/drawing/2014/main" id="{4B2458AB-593D-47C5-84EC-FB4CD71C51AB}"/>
              </a:ext>
            </a:extLst>
          </p:cNvPr>
          <p:cNvGrpSpPr/>
          <p:nvPr/>
        </p:nvGrpSpPr>
        <p:grpSpPr>
          <a:xfrm>
            <a:off x="8346802" y="1813273"/>
            <a:ext cx="3714335" cy="2182768"/>
            <a:chOff x="8346802" y="1813273"/>
            <a:chExt cx="3714335" cy="2182768"/>
          </a:xfrm>
        </p:grpSpPr>
        <p:pic>
          <p:nvPicPr>
            <p:cNvPr id="24" name="Picture 6" descr="Image result for File icon">
              <a:extLst>
                <a:ext uri="{FF2B5EF4-FFF2-40B4-BE49-F238E27FC236}">
                  <a16:creationId xmlns:a16="http://schemas.microsoft.com/office/drawing/2014/main" id="{8599DB28-2BDB-417A-9E8E-87CD45B42081}"/>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18233" y="2362943"/>
              <a:ext cx="543235" cy="64843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C55C7AD-F57D-4C2A-9CF4-BF2CE2E3A7BC}"/>
                </a:ext>
              </a:extLst>
            </p:cNvPr>
            <p:cNvGrpSpPr/>
            <p:nvPr/>
          </p:nvGrpSpPr>
          <p:grpSpPr>
            <a:xfrm>
              <a:off x="8346802" y="1813273"/>
              <a:ext cx="3714335" cy="2182768"/>
              <a:chOff x="8346802" y="1813273"/>
              <a:chExt cx="3714335" cy="2182768"/>
            </a:xfrm>
          </p:grpSpPr>
          <p:sp>
            <p:nvSpPr>
              <p:cNvPr id="25" name="Rectangle 24">
                <a:extLst>
                  <a:ext uri="{FF2B5EF4-FFF2-40B4-BE49-F238E27FC236}">
                    <a16:creationId xmlns:a16="http://schemas.microsoft.com/office/drawing/2014/main" id="{9645A862-3693-4511-A86A-15C7968679B6}"/>
                  </a:ext>
                </a:extLst>
              </p:cNvPr>
              <p:cNvSpPr/>
              <p:nvPr/>
            </p:nvSpPr>
            <p:spPr>
              <a:xfrm>
                <a:off x="10929569" y="2363993"/>
                <a:ext cx="1131568" cy="64633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‘Best’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 model/s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.ZIP file/s</a:t>
                </a:r>
              </a:p>
            </p:txBody>
          </p:sp>
          <p:pic>
            <p:nvPicPr>
              <p:cNvPr id="26" name="Picture 25">
                <a:extLst>
                  <a:ext uri="{FF2B5EF4-FFF2-40B4-BE49-F238E27FC236}">
                    <a16:creationId xmlns:a16="http://schemas.microsoft.com/office/drawing/2014/main" id="{E2307C6D-6315-4086-AB31-3AF3CAED373F}"/>
                  </a:ext>
                </a:extLst>
              </p:cNvPr>
              <p:cNvPicPr>
                <a:picLocks noChangeAspect="1"/>
              </p:cNvPicPr>
              <p:nvPr/>
            </p:nvPicPr>
            <p:blipFill rotWithShape="1">
              <a:blip r:embed="rId8"/>
              <a:srcRect t="1513" r="2066"/>
              <a:stretch/>
            </p:blipFill>
            <p:spPr>
              <a:xfrm>
                <a:off x="10475622" y="2561661"/>
                <a:ext cx="447614" cy="365502"/>
              </a:xfrm>
              <a:prstGeom prst="rect">
                <a:avLst/>
              </a:prstGeom>
            </p:spPr>
          </p:pic>
          <p:sp>
            <p:nvSpPr>
              <p:cNvPr id="47" name="Rectangle 46">
                <a:extLst>
                  <a:ext uri="{FF2B5EF4-FFF2-40B4-BE49-F238E27FC236}">
                    <a16:creationId xmlns:a16="http://schemas.microsoft.com/office/drawing/2014/main" id="{648AC2D9-3C4F-4AC0-990F-7385108C7437}"/>
                  </a:ext>
                </a:extLst>
              </p:cNvPr>
              <p:cNvSpPr/>
              <p:nvPr/>
            </p:nvSpPr>
            <p:spPr>
              <a:xfrm>
                <a:off x="10823038" y="1813273"/>
                <a:ext cx="76084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Calibri" panose="020F0502020204030204"/>
                    <a:ea typeface="+mn-ea"/>
                    <a:cs typeface="+mn-cs"/>
                  </a:rPr>
                  <a:t>produces</a:t>
                </a:r>
              </a:p>
            </p:txBody>
          </p:sp>
          <p:sp>
            <p:nvSpPr>
              <p:cNvPr id="40" name="Rectangle 39">
                <a:extLst>
                  <a:ext uri="{FF2B5EF4-FFF2-40B4-BE49-F238E27FC236}">
                    <a16:creationId xmlns:a16="http://schemas.microsoft.com/office/drawing/2014/main" id="{84590EE4-9B09-4E57-ADD0-FC96EE76E670}"/>
                  </a:ext>
                </a:extLst>
              </p:cNvPr>
              <p:cNvSpPr/>
              <p:nvPr/>
            </p:nvSpPr>
            <p:spPr>
              <a:xfrm>
                <a:off x="8346802" y="3353508"/>
                <a:ext cx="1059788" cy="642533"/>
              </a:xfrm>
              <a:prstGeom prst="rect">
                <a:avLst/>
              </a:prstGeom>
              <a:solidFill>
                <a:srgbClr val="A6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Best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ML model/s</a:t>
                </a:r>
              </a:p>
            </p:txBody>
          </p:sp>
          <p:cxnSp>
            <p:nvCxnSpPr>
              <p:cNvPr id="36" name="Straight Arrow Connector 35">
                <a:extLst>
                  <a:ext uri="{FF2B5EF4-FFF2-40B4-BE49-F238E27FC236}">
                    <a16:creationId xmlns:a16="http://schemas.microsoft.com/office/drawing/2014/main" id="{761377E3-C7F5-4715-BA8B-9891741D9CAC}"/>
                  </a:ext>
                </a:extLst>
              </p:cNvPr>
              <p:cNvCxnSpPr>
                <a:cxnSpLocks/>
                <a:stCxn id="40" idx="3"/>
                <a:endCxn id="24" idx="1"/>
              </p:cNvCxnSpPr>
              <p:nvPr/>
            </p:nvCxnSpPr>
            <p:spPr>
              <a:xfrm flipV="1">
                <a:off x="9406590" y="2687160"/>
                <a:ext cx="1011643" cy="987615"/>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grpSp>
      </p:grpSp>
      <p:pic>
        <p:nvPicPr>
          <p:cNvPr id="43" name="Picture 42">
            <a:extLst>
              <a:ext uri="{FF2B5EF4-FFF2-40B4-BE49-F238E27FC236}">
                <a16:creationId xmlns:a16="http://schemas.microsoft.com/office/drawing/2014/main" id="{7710785A-9E11-4904-9496-DBBE774FB446}"/>
              </a:ext>
            </a:extLst>
          </p:cNvPr>
          <p:cNvPicPr>
            <a:picLocks noChangeAspect="1"/>
          </p:cNvPicPr>
          <p:nvPr/>
        </p:nvPicPr>
        <p:blipFill>
          <a:blip r:embed="rId9"/>
          <a:stretch>
            <a:fillRect/>
          </a:stretch>
        </p:blipFill>
        <p:spPr>
          <a:xfrm>
            <a:off x="1966343" y="3496131"/>
            <a:ext cx="1324004" cy="374316"/>
          </a:xfrm>
          <a:prstGeom prst="rect">
            <a:avLst/>
          </a:prstGeom>
        </p:spPr>
      </p:pic>
      <p:grpSp>
        <p:nvGrpSpPr>
          <p:cNvPr id="3" name="Group 2">
            <a:extLst>
              <a:ext uri="{FF2B5EF4-FFF2-40B4-BE49-F238E27FC236}">
                <a16:creationId xmlns:a16="http://schemas.microsoft.com/office/drawing/2014/main" id="{B8D2D767-32E2-450B-A225-C73CD6D8634B}"/>
              </a:ext>
            </a:extLst>
          </p:cNvPr>
          <p:cNvGrpSpPr/>
          <p:nvPr/>
        </p:nvGrpSpPr>
        <p:grpSpPr>
          <a:xfrm>
            <a:off x="3290347" y="1990284"/>
            <a:ext cx="5122492" cy="3283329"/>
            <a:chOff x="3290347" y="1990284"/>
            <a:chExt cx="5122492" cy="3283329"/>
          </a:xfrm>
        </p:grpSpPr>
        <p:cxnSp>
          <p:nvCxnSpPr>
            <p:cNvPr id="38" name="Straight Arrow Connector 37">
              <a:extLst>
                <a:ext uri="{FF2B5EF4-FFF2-40B4-BE49-F238E27FC236}">
                  <a16:creationId xmlns:a16="http://schemas.microsoft.com/office/drawing/2014/main" id="{FA4636CB-9CD4-49D5-AE72-0879C9AEAC09}"/>
                </a:ext>
              </a:extLst>
            </p:cNvPr>
            <p:cNvCxnSpPr>
              <a:cxnSpLocks/>
              <a:stCxn id="43" idx="3"/>
            </p:cNvCxnSpPr>
            <p:nvPr/>
          </p:nvCxnSpPr>
          <p:spPr>
            <a:xfrm>
              <a:off x="3290347" y="3683289"/>
              <a:ext cx="315671" cy="0"/>
            </a:xfrm>
            <a:prstGeom prst="straightConnector1">
              <a:avLst/>
            </a:prstGeom>
            <a:ln>
              <a:solidFill>
                <a:schemeClr val="tx1"/>
              </a:solidFill>
              <a:prstDash val="lgDash"/>
              <a:tailEnd type="triangle"/>
            </a:ln>
          </p:spPr>
          <p:style>
            <a:lnRef idx="3">
              <a:schemeClr val="accent3"/>
            </a:lnRef>
            <a:fillRef idx="0">
              <a:schemeClr val="accent3"/>
            </a:fillRef>
            <a:effectRef idx="2">
              <a:schemeClr val="accent3"/>
            </a:effectRef>
            <a:fontRef idx="minor">
              <a:schemeClr val="tx1"/>
            </a:fontRef>
          </p:style>
        </p:cxnSp>
        <p:pic>
          <p:nvPicPr>
            <p:cNvPr id="59" name="Picture 58">
              <a:extLst>
                <a:ext uri="{FF2B5EF4-FFF2-40B4-BE49-F238E27FC236}">
                  <a16:creationId xmlns:a16="http://schemas.microsoft.com/office/drawing/2014/main" id="{384B053E-1C30-4C06-8248-7390998AAD05}"/>
                </a:ext>
              </a:extLst>
            </p:cNvPr>
            <p:cNvPicPr>
              <a:picLocks noChangeAspect="1"/>
            </p:cNvPicPr>
            <p:nvPr/>
          </p:nvPicPr>
          <p:blipFill>
            <a:blip r:embed="rId10"/>
            <a:stretch>
              <a:fillRect/>
            </a:stretch>
          </p:blipFill>
          <p:spPr>
            <a:xfrm>
              <a:off x="4172074" y="1990284"/>
              <a:ext cx="4240765" cy="3283329"/>
            </a:xfrm>
            <a:prstGeom prst="rect">
              <a:avLst/>
            </a:prstGeom>
          </p:spPr>
        </p:pic>
        <p:pic>
          <p:nvPicPr>
            <p:cNvPr id="58" name="Picture 57">
              <a:extLst>
                <a:ext uri="{FF2B5EF4-FFF2-40B4-BE49-F238E27FC236}">
                  <a16:creationId xmlns:a16="http://schemas.microsoft.com/office/drawing/2014/main" id="{43E28AEF-F996-4ABF-9C43-0262926998C0}"/>
                </a:ext>
              </a:extLst>
            </p:cNvPr>
            <p:cNvPicPr>
              <a:picLocks noChangeAspect="1"/>
            </p:cNvPicPr>
            <p:nvPr/>
          </p:nvPicPr>
          <p:blipFill>
            <a:blip r:embed="rId11"/>
            <a:stretch>
              <a:fillRect/>
            </a:stretch>
          </p:blipFill>
          <p:spPr>
            <a:xfrm>
              <a:off x="3532076" y="3091034"/>
              <a:ext cx="896358" cy="1008403"/>
            </a:xfrm>
            <a:prstGeom prst="rect">
              <a:avLst/>
            </a:prstGeom>
          </p:spPr>
        </p:pic>
      </p:grpSp>
      <p:sp>
        <p:nvSpPr>
          <p:cNvPr id="7" name="Rectangle 6">
            <a:extLst>
              <a:ext uri="{FF2B5EF4-FFF2-40B4-BE49-F238E27FC236}">
                <a16:creationId xmlns:a16="http://schemas.microsoft.com/office/drawing/2014/main" id="{85B6EB3E-8710-45AB-A5D5-B956A317F232}"/>
              </a:ext>
            </a:extLst>
          </p:cNvPr>
          <p:cNvSpPr/>
          <p:nvPr/>
        </p:nvSpPr>
        <p:spPr>
          <a:xfrm>
            <a:off x="808658" y="6356481"/>
            <a:ext cx="10621917" cy="307777"/>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&gt; </a:t>
            </a:r>
            <a:r>
              <a:rPr kumimoji="0" lang="en-US" sz="1400" b="1" i="0" u="none" strike="noStrike" kern="1200" cap="none" spc="0" normalizeH="0" baseline="0" noProof="0">
                <a:ln>
                  <a:noFill/>
                </a:ln>
                <a:solidFill>
                  <a:prstClr val="white"/>
                </a:solidFill>
                <a:effectLst/>
                <a:uLnTx/>
                <a:uFillTx/>
                <a:latin typeface="Consolas" panose="020B0609020204030204" pitchFamily="49" charset="0"/>
                <a:ea typeface="+mn-ea"/>
                <a:cs typeface="+mn-cs"/>
              </a:rPr>
              <a:t>mlnet</a:t>
            </a: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 new --ml-task binary-classification --dataset "customer-</a:t>
            </a:r>
            <a:r>
              <a:rPr kumimoji="0" lang="en-US" sz="1400" b="0" i="0" u="none" strike="noStrike" kern="1200" cap="none" spc="0" normalizeH="0" baseline="0" noProof="0" err="1">
                <a:ln>
                  <a:noFill/>
                </a:ln>
                <a:solidFill>
                  <a:prstClr val="white"/>
                </a:solidFill>
                <a:effectLst/>
                <a:uLnTx/>
                <a:uFillTx/>
                <a:latin typeface="Consolas" panose="020B0609020204030204" pitchFamily="49" charset="0"/>
                <a:ea typeface="+mn-ea"/>
                <a:cs typeface="+mn-cs"/>
              </a:rPr>
              <a:t>reviews.tsv</a:t>
            </a: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 --label-column-name Sentiment</a:t>
            </a:r>
          </a:p>
        </p:txBody>
      </p:sp>
    </p:spTree>
    <p:extLst>
      <p:ext uri="{BB962C8B-B14F-4D97-AF65-F5344CB8AC3E}">
        <p14:creationId xmlns:p14="http://schemas.microsoft.com/office/powerpoint/2010/main" val="35147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548303-1510-4ED3-B92D-3DD6F9CAA0D1}"/>
              </a:ext>
            </a:extLst>
          </p:cNvPr>
          <p:cNvSpPr>
            <a:spLocks noGrp="1"/>
          </p:cNvSpPr>
          <p:nvPr>
            <p:ph type="title" idx="4294967295"/>
          </p:nvPr>
        </p:nvSpPr>
        <p:spPr>
          <a:xfrm>
            <a:off x="3337950" y="792436"/>
            <a:ext cx="5585491" cy="553998"/>
          </a:xfrm>
        </p:spPr>
        <p:txBody>
          <a:bodyPr/>
          <a:lstStyle/>
          <a:p>
            <a:pPr>
              <a:spcAft>
                <a:spcPts val="600"/>
              </a:spcAft>
            </a:pPr>
            <a:r>
              <a:rPr lang="en-US" dirty="0">
                <a:latin typeface="Segoe UI Light" panose="020B0502040204020203" pitchFamily="34" charset="0"/>
                <a:cs typeface="Segoe UI Light" panose="020B0502040204020203" pitchFamily="34" charset="0"/>
              </a:rPr>
              <a:t>The ML.NET journey until v1.0 </a:t>
            </a:r>
            <a:endParaRPr lang="en-US" sz="2000" dirty="0">
              <a:latin typeface="Segoe UI Light" panose="020B0502040204020203" pitchFamily="34" charset="0"/>
              <a:cs typeface="Segoe UI Light" panose="020B0502040204020203" pitchFamily="34" charset="0"/>
            </a:endParaRPr>
          </a:p>
        </p:txBody>
      </p:sp>
      <p:graphicFrame>
        <p:nvGraphicFramePr>
          <p:cNvPr id="2" name="Diagram 1">
            <a:extLst>
              <a:ext uri="{FF2B5EF4-FFF2-40B4-BE49-F238E27FC236}">
                <a16:creationId xmlns:a16="http://schemas.microsoft.com/office/drawing/2014/main" id="{9E727C7C-8704-4C91-A1E8-0BD90DF773EC}"/>
              </a:ext>
            </a:extLst>
          </p:cNvPr>
          <p:cNvGraphicFramePr/>
          <p:nvPr>
            <p:extLst>
              <p:ext uri="{D42A27DB-BD31-4B8C-83A1-F6EECF244321}">
                <p14:modId xmlns:p14="http://schemas.microsoft.com/office/powerpoint/2010/main" val="4050864271"/>
              </p:ext>
            </p:extLst>
          </p:nvPr>
        </p:nvGraphicFramePr>
        <p:xfrm>
          <a:off x="0" y="1069435"/>
          <a:ext cx="12192000" cy="1710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B606FA9-3120-462C-8C0A-A3A68CD946B2}"/>
              </a:ext>
            </a:extLst>
          </p:cNvPr>
          <p:cNvSpPr/>
          <p:nvPr/>
        </p:nvSpPr>
        <p:spPr>
          <a:xfrm>
            <a:off x="11118488" y="2205870"/>
            <a:ext cx="492443" cy="369332"/>
          </a:xfrm>
          <a:prstGeom prst="rect">
            <a:avLst/>
          </a:prstGeom>
        </p:spPr>
        <p:txBody>
          <a:bodyPr wrap="none">
            <a:spAutoFit/>
          </a:bodyPr>
          <a:lstStyle/>
          <a:p>
            <a:r>
              <a:rPr lang="en-US" dirty="0"/>
              <a:t>GA</a:t>
            </a:r>
          </a:p>
        </p:txBody>
      </p:sp>
      <p:pic>
        <p:nvPicPr>
          <p:cNvPr id="1028" name="Picture 4" descr="Resultado de imagen para celebrate stars  icon">
            <a:extLst>
              <a:ext uri="{FF2B5EF4-FFF2-40B4-BE49-F238E27FC236}">
                <a16:creationId xmlns:a16="http://schemas.microsoft.com/office/drawing/2014/main" id="{1576775A-9934-4290-BDDB-2D3D34E916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4806" y="3280811"/>
            <a:ext cx="863473" cy="86347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DBDB408-15F6-4C9C-BC61-967B873574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13641" y="3492182"/>
            <a:ext cx="804168" cy="804168"/>
          </a:xfrm>
          <a:prstGeom prst="rect">
            <a:avLst/>
          </a:prstGeom>
        </p:spPr>
      </p:pic>
      <p:sp>
        <p:nvSpPr>
          <p:cNvPr id="4" name="Rectangle 3">
            <a:extLst>
              <a:ext uri="{FF2B5EF4-FFF2-40B4-BE49-F238E27FC236}">
                <a16:creationId xmlns:a16="http://schemas.microsoft.com/office/drawing/2014/main" id="{75C9142F-1448-4F64-AAA4-F99E0893964F}"/>
              </a:ext>
            </a:extLst>
          </p:cNvPr>
          <p:cNvSpPr/>
          <p:nvPr/>
        </p:nvSpPr>
        <p:spPr>
          <a:xfrm>
            <a:off x="2311044" y="3963778"/>
            <a:ext cx="415498" cy="307777"/>
          </a:xfrm>
          <a:prstGeom prst="rect">
            <a:avLst/>
          </a:prstGeom>
        </p:spPr>
        <p:txBody>
          <a:bodyPr wrap="none">
            <a:spAutoFit/>
          </a:bodyPr>
          <a:lstStyle/>
          <a:p>
            <a:r>
              <a:rPr lang="en-US" sz="1400" dirty="0">
                <a:solidFill>
                  <a:schemeClr val="bg1"/>
                </a:solidFill>
              </a:rPr>
              <a:t>1.0</a:t>
            </a:r>
          </a:p>
        </p:txBody>
      </p:sp>
      <p:graphicFrame>
        <p:nvGraphicFramePr>
          <p:cNvPr id="8" name="Diagram 7">
            <a:extLst>
              <a:ext uri="{FF2B5EF4-FFF2-40B4-BE49-F238E27FC236}">
                <a16:creationId xmlns:a16="http://schemas.microsoft.com/office/drawing/2014/main" id="{0CFE0E18-B1E2-4715-A7D2-5822B2AB20E6}"/>
              </a:ext>
            </a:extLst>
          </p:cNvPr>
          <p:cNvGraphicFramePr/>
          <p:nvPr>
            <p:extLst>
              <p:ext uri="{D42A27DB-BD31-4B8C-83A1-F6EECF244321}">
                <p14:modId xmlns:p14="http://schemas.microsoft.com/office/powerpoint/2010/main" val="3404734476"/>
              </p:ext>
            </p:extLst>
          </p:nvPr>
        </p:nvGraphicFramePr>
        <p:xfrm>
          <a:off x="0" y="4507721"/>
          <a:ext cx="12192000" cy="171052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0009765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1F0C5C-0C6B-4B87-B5FD-DA1493A0242F}"/>
              </a:ext>
            </a:extLst>
          </p:cNvPr>
          <p:cNvSpPr>
            <a:spLocks noGrp="1"/>
          </p:cNvSpPr>
          <p:nvPr>
            <p:ph type="ftr" sz="quarter" idx="10"/>
          </p:nvPr>
        </p:nvSpPr>
        <p:spPr/>
        <p:txBody>
          <a:bodyPr/>
          <a:lstStyle/>
          <a:p>
            <a:pPr algn="l"/>
            <a:r>
              <a:rPr lang="en-US"/>
              <a:t>Microsoft Confidential</a:t>
            </a:r>
          </a:p>
        </p:txBody>
      </p:sp>
      <p:pic>
        <p:nvPicPr>
          <p:cNvPr id="3" name="Picture 2">
            <a:extLst>
              <a:ext uri="{FF2B5EF4-FFF2-40B4-BE49-F238E27FC236}">
                <a16:creationId xmlns:a16="http://schemas.microsoft.com/office/drawing/2014/main" id="{C8DF5C6F-69ED-4976-B157-1BD849B73B5C}"/>
              </a:ext>
            </a:extLst>
          </p:cNvPr>
          <p:cNvPicPr>
            <a:picLocks noChangeAspect="1"/>
          </p:cNvPicPr>
          <p:nvPr/>
        </p:nvPicPr>
        <p:blipFill>
          <a:blip r:embed="rId2"/>
          <a:stretch>
            <a:fillRect/>
          </a:stretch>
        </p:blipFill>
        <p:spPr>
          <a:xfrm>
            <a:off x="584200" y="805152"/>
            <a:ext cx="9641789" cy="2586731"/>
          </a:xfrm>
          <a:prstGeom prst="rect">
            <a:avLst/>
          </a:prstGeom>
        </p:spPr>
      </p:pic>
    </p:spTree>
    <p:extLst>
      <p:ext uri="{BB962C8B-B14F-4D97-AF65-F5344CB8AC3E}">
        <p14:creationId xmlns:p14="http://schemas.microsoft.com/office/powerpoint/2010/main" val="2950978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548303-1510-4ED3-B92D-3DD6F9CAA0D1}"/>
              </a:ext>
            </a:extLst>
          </p:cNvPr>
          <p:cNvSpPr>
            <a:spLocks noGrp="1"/>
          </p:cNvSpPr>
          <p:nvPr>
            <p:ph type="title" idx="4294967295"/>
          </p:nvPr>
        </p:nvSpPr>
        <p:spPr>
          <a:xfrm>
            <a:off x="1757279" y="515437"/>
            <a:ext cx="8734148" cy="1107996"/>
          </a:xfrm>
        </p:spPr>
        <p:txBody>
          <a:bodyPr/>
          <a:lstStyle/>
          <a:p>
            <a:pPr>
              <a:spcAft>
                <a:spcPts val="600"/>
              </a:spcAft>
            </a:pPr>
            <a:r>
              <a:rPr lang="en-US" dirty="0">
                <a:latin typeface="Segoe UI Light" panose="020B0502040204020203" pitchFamily="34" charset="0"/>
                <a:cs typeface="Segoe UI Light" panose="020B0502040204020203" pitchFamily="34" charset="0"/>
              </a:rPr>
              <a:t>All ML.NET Preview versions before version 1.0 </a:t>
            </a:r>
            <a:endParaRPr lang="en-US" sz="2000" dirty="0">
              <a:latin typeface="Segoe UI Light" panose="020B0502040204020203" pitchFamily="34" charset="0"/>
              <a:cs typeface="Segoe UI Light" panose="020B0502040204020203" pitchFamily="34" charset="0"/>
            </a:endParaRPr>
          </a:p>
        </p:txBody>
      </p:sp>
      <p:graphicFrame>
        <p:nvGraphicFramePr>
          <p:cNvPr id="2" name="Diagram 1">
            <a:extLst>
              <a:ext uri="{FF2B5EF4-FFF2-40B4-BE49-F238E27FC236}">
                <a16:creationId xmlns:a16="http://schemas.microsoft.com/office/drawing/2014/main" id="{9E727C7C-8704-4C91-A1E8-0BD90DF773EC}"/>
              </a:ext>
            </a:extLst>
          </p:cNvPr>
          <p:cNvGraphicFramePr/>
          <p:nvPr>
            <p:extLst>
              <p:ext uri="{D42A27DB-BD31-4B8C-83A1-F6EECF244321}">
                <p14:modId xmlns:p14="http://schemas.microsoft.com/office/powerpoint/2010/main" val="4261272941"/>
              </p:ext>
            </p:extLst>
          </p:nvPr>
        </p:nvGraphicFramePr>
        <p:xfrm>
          <a:off x="78942" y="1069435"/>
          <a:ext cx="12016563" cy="172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6C6D84A3-FC07-4878-AF89-F7852638AB5D}"/>
              </a:ext>
            </a:extLst>
          </p:cNvPr>
          <p:cNvSpPr/>
          <p:nvPr/>
        </p:nvSpPr>
        <p:spPr>
          <a:xfrm>
            <a:off x="10374102" y="2215060"/>
            <a:ext cx="1663019" cy="369332"/>
          </a:xfrm>
          <a:prstGeom prst="rect">
            <a:avLst/>
          </a:prstGeom>
        </p:spPr>
        <p:txBody>
          <a:bodyPr wrap="none">
            <a:spAutoFit/>
          </a:bodyPr>
          <a:lstStyle/>
          <a:p>
            <a:r>
              <a:rPr lang="en-US" dirty="0"/>
              <a:t>ML.NET 1.0 RC</a:t>
            </a:r>
          </a:p>
        </p:txBody>
      </p:sp>
    </p:spTree>
    <p:extLst>
      <p:ext uri="{BB962C8B-B14F-4D97-AF65-F5344CB8AC3E}">
        <p14:creationId xmlns:p14="http://schemas.microsoft.com/office/powerpoint/2010/main" val="28075948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D5D0D7C-ED5B-4C62-96E7-42B517469C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210" y="3666791"/>
            <a:ext cx="804168" cy="804168"/>
          </a:xfrm>
          <a:prstGeom prst="rect">
            <a:avLst/>
          </a:prstGeom>
        </p:spPr>
      </p:pic>
      <p:pic>
        <p:nvPicPr>
          <p:cNvPr id="6" name="Picture 5">
            <a:extLst>
              <a:ext uri="{FF2B5EF4-FFF2-40B4-BE49-F238E27FC236}">
                <a16:creationId xmlns:a16="http://schemas.microsoft.com/office/drawing/2014/main" id="{1883E705-8225-4382-B9A6-33B44E8DC33D}"/>
              </a:ext>
            </a:extLst>
          </p:cNvPr>
          <p:cNvPicPr>
            <a:picLocks noChangeAspect="1"/>
          </p:cNvPicPr>
          <p:nvPr/>
        </p:nvPicPr>
        <p:blipFill>
          <a:blip r:embed="rId5"/>
          <a:stretch>
            <a:fillRect/>
          </a:stretch>
        </p:blipFill>
        <p:spPr>
          <a:xfrm>
            <a:off x="575219" y="514637"/>
            <a:ext cx="1529279" cy="943645"/>
          </a:xfrm>
          <a:prstGeom prst="rect">
            <a:avLst/>
          </a:prstGeom>
        </p:spPr>
      </p:pic>
      <p:pic>
        <p:nvPicPr>
          <p:cNvPr id="8" name="Picture 7">
            <a:extLst>
              <a:ext uri="{FF2B5EF4-FFF2-40B4-BE49-F238E27FC236}">
                <a16:creationId xmlns:a16="http://schemas.microsoft.com/office/drawing/2014/main" id="{6F68A53F-2C0B-4FF8-B527-E7B377C6AF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3208" y="469115"/>
            <a:ext cx="1018144" cy="943645"/>
          </a:xfrm>
          <a:prstGeom prst="rect">
            <a:avLst/>
          </a:prstGeom>
        </p:spPr>
      </p:pic>
      <p:pic>
        <p:nvPicPr>
          <p:cNvPr id="9" name="Picture 8">
            <a:extLst>
              <a:ext uri="{FF2B5EF4-FFF2-40B4-BE49-F238E27FC236}">
                <a16:creationId xmlns:a16="http://schemas.microsoft.com/office/drawing/2014/main" id="{A3DC48B1-7A15-4ED6-A962-DA4D037F438A}"/>
              </a:ext>
            </a:extLst>
          </p:cNvPr>
          <p:cNvPicPr>
            <a:picLocks noChangeAspect="1"/>
          </p:cNvPicPr>
          <p:nvPr/>
        </p:nvPicPr>
        <p:blipFill>
          <a:blip r:embed="rId7"/>
          <a:stretch>
            <a:fillRect/>
          </a:stretch>
        </p:blipFill>
        <p:spPr>
          <a:xfrm>
            <a:off x="4300689" y="358136"/>
            <a:ext cx="1100146" cy="1100146"/>
          </a:xfrm>
          <a:prstGeom prst="rect">
            <a:avLst/>
          </a:prstGeom>
        </p:spPr>
      </p:pic>
      <p:pic>
        <p:nvPicPr>
          <p:cNvPr id="3" name="Picture 2">
            <a:extLst>
              <a:ext uri="{FF2B5EF4-FFF2-40B4-BE49-F238E27FC236}">
                <a16:creationId xmlns:a16="http://schemas.microsoft.com/office/drawing/2014/main" id="{382F8C0F-4D83-49AD-8DE8-F93C4ECA87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3208" y="2007801"/>
            <a:ext cx="857370" cy="857370"/>
          </a:xfrm>
          <a:prstGeom prst="rect">
            <a:avLst/>
          </a:prstGeom>
        </p:spPr>
      </p:pic>
      <p:pic>
        <p:nvPicPr>
          <p:cNvPr id="10" name="Picture 2" descr="Image result for icon magnifying glass">
            <a:extLst>
              <a:ext uri="{FF2B5EF4-FFF2-40B4-BE49-F238E27FC236}">
                <a16:creationId xmlns:a16="http://schemas.microsoft.com/office/drawing/2014/main" id="{0D5D2FAA-75F2-4D7D-A934-7C6195F17205}"/>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3106203" y="2007939"/>
            <a:ext cx="254945" cy="2549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712A5E-786B-434B-8C09-9FD68CCCAB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219" y="2135411"/>
            <a:ext cx="476316" cy="476316"/>
          </a:xfrm>
          <a:prstGeom prst="rect">
            <a:avLst/>
          </a:prstGeom>
        </p:spPr>
      </p:pic>
      <p:sp>
        <p:nvSpPr>
          <p:cNvPr id="11" name="Rectangle 10">
            <a:extLst>
              <a:ext uri="{FF2B5EF4-FFF2-40B4-BE49-F238E27FC236}">
                <a16:creationId xmlns:a16="http://schemas.microsoft.com/office/drawing/2014/main" id="{BE2BF975-F557-4B84-92E6-B33117484A20}"/>
              </a:ext>
            </a:extLst>
          </p:cNvPr>
          <p:cNvSpPr/>
          <p:nvPr/>
        </p:nvSpPr>
        <p:spPr>
          <a:xfrm>
            <a:off x="372390" y="1907773"/>
            <a:ext cx="881973" cy="200055"/>
          </a:xfrm>
          <a:prstGeom prst="rect">
            <a:avLst/>
          </a:prstGeom>
        </p:spPr>
        <p:txBody>
          <a:bodyPr wrap="none">
            <a:spAutoFit/>
          </a:bodyPr>
          <a:lstStyle/>
          <a:p>
            <a:r>
              <a:rPr lang="en-US" sz="700" dirty="0">
                <a:latin typeface="Segoe UI Light" panose="020B0502040204020203" pitchFamily="34" charset="0"/>
                <a:cs typeface="Segoe UI Light" panose="020B0502040204020203" pitchFamily="34" charset="0"/>
              </a:rPr>
              <a:t>Recommendations</a:t>
            </a:r>
          </a:p>
        </p:txBody>
      </p:sp>
      <p:pic>
        <p:nvPicPr>
          <p:cNvPr id="2" name="Picture 1">
            <a:extLst>
              <a:ext uri="{FF2B5EF4-FFF2-40B4-BE49-F238E27FC236}">
                <a16:creationId xmlns:a16="http://schemas.microsoft.com/office/drawing/2014/main" id="{72E97B16-7B5E-4D7A-BE0D-295DE7344D10}"/>
              </a:ext>
            </a:extLst>
          </p:cNvPr>
          <p:cNvPicPr>
            <a:picLocks noChangeAspect="1"/>
          </p:cNvPicPr>
          <p:nvPr/>
        </p:nvPicPr>
        <p:blipFill>
          <a:blip r:embed="rId11"/>
          <a:stretch>
            <a:fillRect/>
          </a:stretch>
        </p:blipFill>
        <p:spPr>
          <a:xfrm>
            <a:off x="3720861" y="2007800"/>
            <a:ext cx="655608" cy="826142"/>
          </a:xfrm>
          <a:prstGeom prst="rect">
            <a:avLst/>
          </a:prstGeom>
        </p:spPr>
      </p:pic>
      <p:pic>
        <p:nvPicPr>
          <p:cNvPr id="4" name="Picture 3">
            <a:extLst>
              <a:ext uri="{FF2B5EF4-FFF2-40B4-BE49-F238E27FC236}">
                <a16:creationId xmlns:a16="http://schemas.microsoft.com/office/drawing/2014/main" id="{B7586601-5DFA-4F22-87E4-980254518472}"/>
              </a:ext>
            </a:extLst>
          </p:cNvPr>
          <p:cNvPicPr>
            <a:picLocks noChangeAspect="1"/>
          </p:cNvPicPr>
          <p:nvPr/>
        </p:nvPicPr>
        <p:blipFill>
          <a:blip r:embed="rId12"/>
          <a:stretch>
            <a:fillRect/>
          </a:stretch>
        </p:blipFill>
        <p:spPr>
          <a:xfrm>
            <a:off x="4496586" y="2007800"/>
            <a:ext cx="655609" cy="826143"/>
          </a:xfrm>
          <a:prstGeom prst="rect">
            <a:avLst/>
          </a:prstGeom>
        </p:spPr>
      </p:pic>
      <p:pic>
        <p:nvPicPr>
          <p:cNvPr id="12" name="Picture 11">
            <a:extLst>
              <a:ext uri="{FF2B5EF4-FFF2-40B4-BE49-F238E27FC236}">
                <a16:creationId xmlns:a16="http://schemas.microsoft.com/office/drawing/2014/main" id="{54908DF1-10B3-4D6B-9412-B6D047FAF363}"/>
              </a:ext>
            </a:extLst>
          </p:cNvPr>
          <p:cNvPicPr>
            <a:picLocks noChangeAspect="1"/>
          </p:cNvPicPr>
          <p:nvPr/>
        </p:nvPicPr>
        <p:blipFill>
          <a:blip r:embed="rId13"/>
          <a:stretch>
            <a:fillRect/>
          </a:stretch>
        </p:blipFill>
        <p:spPr>
          <a:xfrm>
            <a:off x="5110190" y="1941049"/>
            <a:ext cx="857370" cy="857370"/>
          </a:xfrm>
          <a:prstGeom prst="rect">
            <a:avLst/>
          </a:prstGeom>
        </p:spPr>
      </p:pic>
      <p:pic>
        <p:nvPicPr>
          <p:cNvPr id="14" name="Picture 13">
            <a:extLst>
              <a:ext uri="{FF2B5EF4-FFF2-40B4-BE49-F238E27FC236}">
                <a16:creationId xmlns:a16="http://schemas.microsoft.com/office/drawing/2014/main" id="{C30B0BD8-7BF9-40FF-BF8C-EC70C8A3A8BA}"/>
              </a:ext>
            </a:extLst>
          </p:cNvPr>
          <p:cNvPicPr>
            <a:picLocks noChangeAspect="1"/>
          </p:cNvPicPr>
          <p:nvPr/>
        </p:nvPicPr>
        <p:blipFill>
          <a:blip r:embed="rId14"/>
          <a:stretch>
            <a:fillRect/>
          </a:stretch>
        </p:blipFill>
        <p:spPr>
          <a:xfrm>
            <a:off x="6357619" y="295371"/>
            <a:ext cx="5785822" cy="4426154"/>
          </a:xfrm>
          <a:prstGeom prst="rect">
            <a:avLst/>
          </a:prstGeom>
        </p:spPr>
      </p:pic>
      <p:sp>
        <p:nvSpPr>
          <p:cNvPr id="13" name="Rectangle 12">
            <a:extLst>
              <a:ext uri="{FF2B5EF4-FFF2-40B4-BE49-F238E27FC236}">
                <a16:creationId xmlns:a16="http://schemas.microsoft.com/office/drawing/2014/main" id="{D957FBFE-FF55-4951-A077-C43A3E9656DE}"/>
              </a:ext>
            </a:extLst>
          </p:cNvPr>
          <p:cNvSpPr/>
          <p:nvPr/>
        </p:nvSpPr>
        <p:spPr>
          <a:xfrm rot="20119058">
            <a:off x="4464864" y="1084740"/>
            <a:ext cx="912825" cy="307777"/>
          </a:xfrm>
          <a:prstGeom prst="rect">
            <a:avLst/>
          </a:prstGeom>
          <a:solidFill>
            <a:srgbClr val="C00000"/>
          </a:solid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Stateful</a:t>
            </a:r>
          </a:p>
        </p:txBody>
      </p:sp>
    </p:spTree>
    <p:extLst>
      <p:ext uri="{BB962C8B-B14F-4D97-AF65-F5344CB8AC3E}">
        <p14:creationId xmlns:p14="http://schemas.microsoft.com/office/powerpoint/2010/main" val="348224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498AD00-F33F-45F1-945B-84CDEDF7824B}"/>
              </a:ext>
            </a:extLst>
          </p:cNvPr>
          <p:cNvSpPr/>
          <p:nvPr/>
        </p:nvSpPr>
        <p:spPr>
          <a:xfrm>
            <a:off x="6665343" y="632604"/>
            <a:ext cx="2628181" cy="3881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9AC4E5F-8308-49D4-8B13-65311877D4B4}"/>
              </a:ext>
            </a:extLst>
          </p:cNvPr>
          <p:cNvPicPr>
            <a:picLocks noChangeAspect="1"/>
          </p:cNvPicPr>
          <p:nvPr/>
        </p:nvPicPr>
        <p:blipFill rotWithShape="1">
          <a:blip r:embed="rId3"/>
          <a:srcRect t="49568"/>
          <a:stretch/>
        </p:blipFill>
        <p:spPr>
          <a:xfrm>
            <a:off x="5851642" y="3186023"/>
            <a:ext cx="4219575" cy="2704471"/>
          </a:xfrm>
          <a:prstGeom prst="rect">
            <a:avLst/>
          </a:prstGeom>
        </p:spPr>
      </p:pic>
      <p:sp>
        <p:nvSpPr>
          <p:cNvPr id="28" name="Rectangle 27">
            <a:extLst>
              <a:ext uri="{FF2B5EF4-FFF2-40B4-BE49-F238E27FC236}">
                <a16:creationId xmlns:a16="http://schemas.microsoft.com/office/drawing/2014/main" id="{0C8A6C06-88AE-416E-8294-CEB79CB9ABF3}"/>
              </a:ext>
            </a:extLst>
          </p:cNvPr>
          <p:cNvSpPr/>
          <p:nvPr/>
        </p:nvSpPr>
        <p:spPr>
          <a:xfrm>
            <a:off x="6671094" y="632604"/>
            <a:ext cx="2628181" cy="255341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98E02F17-C643-4EE0-B8FD-4645D39C3553}"/>
              </a:ext>
            </a:extLst>
          </p:cNvPr>
          <p:cNvCxnSpPr>
            <a:stCxn id="28" idx="1"/>
            <a:endCxn id="28" idx="3"/>
          </p:cNvCxnSpPr>
          <p:nvPr/>
        </p:nvCxnSpPr>
        <p:spPr>
          <a:xfrm>
            <a:off x="6671094" y="1909314"/>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1A30D4-1196-46A4-A71F-A1797ADA662F}"/>
              </a:ext>
            </a:extLst>
          </p:cNvPr>
          <p:cNvCxnSpPr/>
          <p:nvPr/>
        </p:nvCxnSpPr>
        <p:spPr>
          <a:xfrm>
            <a:off x="6719977" y="1061049"/>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016D38-44C4-434C-AAFB-F489273F0166}"/>
              </a:ext>
            </a:extLst>
          </p:cNvPr>
          <p:cNvCxnSpPr/>
          <p:nvPr/>
        </p:nvCxnSpPr>
        <p:spPr>
          <a:xfrm>
            <a:off x="6671094" y="1477993"/>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5735BA-F8F7-402A-9272-C35C280EF7E1}"/>
              </a:ext>
            </a:extLst>
          </p:cNvPr>
          <p:cNvCxnSpPr/>
          <p:nvPr/>
        </p:nvCxnSpPr>
        <p:spPr>
          <a:xfrm>
            <a:off x="6665343" y="2340633"/>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742BB4-CA3B-4BB5-9FE4-6FDA8AB40F1C}"/>
              </a:ext>
            </a:extLst>
          </p:cNvPr>
          <p:cNvCxnSpPr/>
          <p:nvPr/>
        </p:nvCxnSpPr>
        <p:spPr>
          <a:xfrm>
            <a:off x="6616460" y="2746075"/>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97AE88-73F1-4E44-B50C-B540571FDC2A}"/>
              </a:ext>
            </a:extLst>
          </p:cNvPr>
          <p:cNvCxnSpPr>
            <a:cxnSpLocks/>
          </p:cNvCxnSpPr>
          <p:nvPr/>
        </p:nvCxnSpPr>
        <p:spPr>
          <a:xfrm>
            <a:off x="7510732" y="632604"/>
            <a:ext cx="0" cy="256204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E9061F-79AA-44B3-A320-37B36EFD77E4}"/>
              </a:ext>
            </a:extLst>
          </p:cNvPr>
          <p:cNvCxnSpPr>
            <a:cxnSpLocks/>
          </p:cNvCxnSpPr>
          <p:nvPr/>
        </p:nvCxnSpPr>
        <p:spPr>
          <a:xfrm>
            <a:off x="8428007" y="664235"/>
            <a:ext cx="0" cy="256204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9B9FF524-CA7A-43AA-A61F-42ED3E98E7AB}"/>
                  </a:ext>
                </a:extLst>
              </p14:cNvPr>
              <p14:cNvContentPartPr/>
              <p14:nvPr/>
            </p14:nvContentPartPr>
            <p14:xfrm>
              <a:off x="6693994" y="2023184"/>
              <a:ext cx="2634480" cy="185400"/>
            </p14:xfrm>
          </p:contentPart>
        </mc:Choice>
        <mc:Fallback xmlns="">
          <p:pic>
            <p:nvPicPr>
              <p:cNvPr id="42" name="Ink 41">
                <a:extLst>
                  <a:ext uri="{FF2B5EF4-FFF2-40B4-BE49-F238E27FC236}">
                    <a16:creationId xmlns:a16="http://schemas.microsoft.com/office/drawing/2014/main" id="{9B9FF524-CA7A-43AA-A61F-42ED3E98E7AB}"/>
                  </a:ext>
                </a:extLst>
              </p:cNvPr>
              <p:cNvPicPr/>
              <p:nvPr/>
            </p:nvPicPr>
            <p:blipFill>
              <a:blip r:embed="rId5"/>
              <a:stretch>
                <a:fillRect/>
              </a:stretch>
            </p:blipFill>
            <p:spPr>
              <a:xfrm>
                <a:off x="6662314" y="1991864"/>
                <a:ext cx="26974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9E0D1984-28A9-4A54-AE33-6EF2DF23526C}"/>
                  </a:ext>
                </a:extLst>
              </p14:cNvPr>
              <p14:cNvContentPartPr/>
              <p14:nvPr/>
            </p14:nvContentPartPr>
            <p14:xfrm>
              <a:off x="6682474" y="2845784"/>
              <a:ext cx="2572200" cy="230400"/>
            </p14:xfrm>
          </p:contentPart>
        </mc:Choice>
        <mc:Fallback xmlns="">
          <p:pic>
            <p:nvPicPr>
              <p:cNvPr id="43" name="Ink 42">
                <a:extLst>
                  <a:ext uri="{FF2B5EF4-FFF2-40B4-BE49-F238E27FC236}">
                    <a16:creationId xmlns:a16="http://schemas.microsoft.com/office/drawing/2014/main" id="{9E0D1984-28A9-4A54-AE33-6EF2DF23526C}"/>
                  </a:ext>
                </a:extLst>
              </p:cNvPr>
              <p:cNvPicPr/>
              <p:nvPr/>
            </p:nvPicPr>
            <p:blipFill>
              <a:blip r:embed="rId7"/>
              <a:stretch>
                <a:fillRect/>
              </a:stretch>
            </p:blipFill>
            <p:spPr>
              <a:xfrm>
                <a:off x="6650794" y="2814104"/>
                <a:ext cx="2635200" cy="293400"/>
              </a:xfrm>
              <a:prstGeom prst="rect">
                <a:avLst/>
              </a:prstGeom>
            </p:spPr>
          </p:pic>
        </mc:Fallback>
      </mc:AlternateContent>
      <p:pic>
        <p:nvPicPr>
          <p:cNvPr id="44" name="Picture 43">
            <a:extLst>
              <a:ext uri="{FF2B5EF4-FFF2-40B4-BE49-F238E27FC236}">
                <a16:creationId xmlns:a16="http://schemas.microsoft.com/office/drawing/2014/main" id="{862282AD-E7F2-4813-9303-7B244FD94AFB}"/>
              </a:ext>
            </a:extLst>
          </p:cNvPr>
          <p:cNvPicPr>
            <a:picLocks noChangeAspect="1"/>
          </p:cNvPicPr>
          <p:nvPr/>
        </p:nvPicPr>
        <p:blipFill>
          <a:blip r:embed="rId8"/>
          <a:stretch>
            <a:fillRect/>
          </a:stretch>
        </p:blipFill>
        <p:spPr>
          <a:xfrm>
            <a:off x="2162473" y="1137021"/>
            <a:ext cx="2143125" cy="2143125"/>
          </a:xfrm>
          <a:prstGeom prst="rect">
            <a:avLst/>
          </a:prstGeom>
        </p:spPr>
      </p:pic>
      <p:sp>
        <p:nvSpPr>
          <p:cNvPr id="45" name="Rectangle 44">
            <a:extLst>
              <a:ext uri="{FF2B5EF4-FFF2-40B4-BE49-F238E27FC236}">
                <a16:creationId xmlns:a16="http://schemas.microsoft.com/office/drawing/2014/main" id="{4473FEBE-845E-449C-B603-6CED29BAA9E2}"/>
              </a:ext>
            </a:extLst>
          </p:cNvPr>
          <p:cNvSpPr/>
          <p:nvPr/>
        </p:nvSpPr>
        <p:spPr>
          <a:xfrm>
            <a:off x="2533861" y="1483965"/>
            <a:ext cx="1362973" cy="1449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D6E518D-21F8-46EB-92E4-4CF38E61D309}"/>
              </a:ext>
            </a:extLst>
          </p:cNvPr>
          <p:cNvSpPr/>
          <p:nvPr/>
        </p:nvSpPr>
        <p:spPr>
          <a:xfrm>
            <a:off x="2378881" y="1779194"/>
            <a:ext cx="1723549" cy="707886"/>
          </a:xfrm>
          <a:prstGeom prst="rect">
            <a:avLst/>
          </a:prstGeom>
        </p:spPr>
        <p:txBody>
          <a:bodyPr wrap="none">
            <a:spAutoFit/>
          </a:bodyPr>
          <a:lstStyle/>
          <a:p>
            <a:r>
              <a:rPr lang="en-US" sz="4000" b="1" dirty="0">
                <a:latin typeface="Arial" panose="020B0604020202020204" pitchFamily="34" charset="0"/>
                <a:cs typeface="Arial" panose="020B0604020202020204" pitchFamily="34" charset="0"/>
              </a:rPr>
              <a:t>Cache</a:t>
            </a:r>
          </a:p>
        </p:txBody>
      </p:sp>
    </p:spTree>
    <p:extLst>
      <p:ext uri="{BB962C8B-B14F-4D97-AF65-F5344CB8AC3E}">
        <p14:creationId xmlns:p14="http://schemas.microsoft.com/office/powerpoint/2010/main" val="368061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del explainability &quot;feature importance&quot;">
            <a:extLst>
              <a:ext uri="{FF2B5EF4-FFF2-40B4-BE49-F238E27FC236}">
                <a16:creationId xmlns:a16="http://schemas.microsoft.com/office/drawing/2014/main" id="{FEA5F986-0D4B-442A-984D-323F0F61BF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43"/>
          <a:stretch/>
        </p:blipFill>
        <p:spPr bwMode="auto">
          <a:xfrm>
            <a:off x="3758689" y="858135"/>
            <a:ext cx="6806450" cy="52060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2D075F7-6B7D-4253-866F-A75E51A092D1}"/>
              </a:ext>
            </a:extLst>
          </p:cNvPr>
          <p:cNvSpPr/>
          <p:nvPr/>
        </p:nvSpPr>
        <p:spPr>
          <a:xfrm>
            <a:off x="2251509" y="1189232"/>
            <a:ext cx="1562735" cy="523220"/>
          </a:xfrm>
          <a:prstGeom prst="rect">
            <a:avLst/>
          </a:prstGeom>
        </p:spPr>
        <p:txBody>
          <a:bodyPr wrap="none">
            <a:spAutoFit/>
          </a:bodyPr>
          <a:lstStyle/>
          <a:p>
            <a:r>
              <a:rPr lang="en-US" sz="2800" dirty="0"/>
              <a:t>Feature 1</a:t>
            </a:r>
          </a:p>
        </p:txBody>
      </p:sp>
      <p:sp>
        <p:nvSpPr>
          <p:cNvPr id="5" name="Rectangle 4">
            <a:extLst>
              <a:ext uri="{FF2B5EF4-FFF2-40B4-BE49-F238E27FC236}">
                <a16:creationId xmlns:a16="http://schemas.microsoft.com/office/drawing/2014/main" id="{E64C026B-1911-4353-8114-465AAA5E34CB}"/>
              </a:ext>
            </a:extLst>
          </p:cNvPr>
          <p:cNvSpPr/>
          <p:nvPr/>
        </p:nvSpPr>
        <p:spPr>
          <a:xfrm>
            <a:off x="2251509" y="1814915"/>
            <a:ext cx="1562735" cy="523220"/>
          </a:xfrm>
          <a:prstGeom prst="rect">
            <a:avLst/>
          </a:prstGeom>
        </p:spPr>
        <p:txBody>
          <a:bodyPr wrap="none">
            <a:spAutoFit/>
          </a:bodyPr>
          <a:lstStyle/>
          <a:p>
            <a:r>
              <a:rPr lang="en-US" sz="2800" dirty="0"/>
              <a:t>Feature 2</a:t>
            </a:r>
          </a:p>
        </p:txBody>
      </p:sp>
      <p:sp>
        <p:nvSpPr>
          <p:cNvPr id="7" name="Rectangle 6">
            <a:extLst>
              <a:ext uri="{FF2B5EF4-FFF2-40B4-BE49-F238E27FC236}">
                <a16:creationId xmlns:a16="http://schemas.microsoft.com/office/drawing/2014/main" id="{A82DB0F6-5C8D-4AB3-810F-A7EE511B3A8F}"/>
              </a:ext>
            </a:extLst>
          </p:cNvPr>
          <p:cNvSpPr/>
          <p:nvPr/>
        </p:nvSpPr>
        <p:spPr>
          <a:xfrm>
            <a:off x="2251508" y="2472762"/>
            <a:ext cx="1562735" cy="523220"/>
          </a:xfrm>
          <a:prstGeom prst="rect">
            <a:avLst/>
          </a:prstGeom>
        </p:spPr>
        <p:txBody>
          <a:bodyPr wrap="none">
            <a:spAutoFit/>
          </a:bodyPr>
          <a:lstStyle/>
          <a:p>
            <a:r>
              <a:rPr lang="en-US" sz="2800" dirty="0"/>
              <a:t>Feature 3</a:t>
            </a:r>
          </a:p>
        </p:txBody>
      </p:sp>
      <p:sp>
        <p:nvSpPr>
          <p:cNvPr id="8" name="Rectangle 7">
            <a:extLst>
              <a:ext uri="{FF2B5EF4-FFF2-40B4-BE49-F238E27FC236}">
                <a16:creationId xmlns:a16="http://schemas.microsoft.com/office/drawing/2014/main" id="{5BAD6272-02BD-4BF4-8464-17D44D9DC83B}"/>
              </a:ext>
            </a:extLst>
          </p:cNvPr>
          <p:cNvSpPr/>
          <p:nvPr/>
        </p:nvSpPr>
        <p:spPr>
          <a:xfrm>
            <a:off x="2251508" y="3112229"/>
            <a:ext cx="1562735" cy="523220"/>
          </a:xfrm>
          <a:prstGeom prst="rect">
            <a:avLst/>
          </a:prstGeom>
        </p:spPr>
        <p:txBody>
          <a:bodyPr wrap="none">
            <a:spAutoFit/>
          </a:bodyPr>
          <a:lstStyle/>
          <a:p>
            <a:r>
              <a:rPr lang="en-US" sz="2800" dirty="0"/>
              <a:t>Feature 4</a:t>
            </a:r>
          </a:p>
        </p:txBody>
      </p:sp>
      <p:sp>
        <p:nvSpPr>
          <p:cNvPr id="9" name="Rectangle 8">
            <a:extLst>
              <a:ext uri="{FF2B5EF4-FFF2-40B4-BE49-F238E27FC236}">
                <a16:creationId xmlns:a16="http://schemas.microsoft.com/office/drawing/2014/main" id="{851A2E3B-D28F-4AFD-9FD5-E4B9500BD8D0}"/>
              </a:ext>
            </a:extLst>
          </p:cNvPr>
          <p:cNvSpPr/>
          <p:nvPr/>
        </p:nvSpPr>
        <p:spPr>
          <a:xfrm>
            <a:off x="2251507" y="3742507"/>
            <a:ext cx="1562735" cy="523220"/>
          </a:xfrm>
          <a:prstGeom prst="rect">
            <a:avLst/>
          </a:prstGeom>
        </p:spPr>
        <p:txBody>
          <a:bodyPr wrap="none">
            <a:spAutoFit/>
          </a:bodyPr>
          <a:lstStyle/>
          <a:p>
            <a:r>
              <a:rPr lang="en-US" sz="2800" dirty="0"/>
              <a:t>Feature 5</a:t>
            </a:r>
          </a:p>
        </p:txBody>
      </p:sp>
      <p:sp>
        <p:nvSpPr>
          <p:cNvPr id="10" name="Rectangle 9">
            <a:extLst>
              <a:ext uri="{FF2B5EF4-FFF2-40B4-BE49-F238E27FC236}">
                <a16:creationId xmlns:a16="http://schemas.microsoft.com/office/drawing/2014/main" id="{F74BFDD2-35A3-4815-A03B-F8236C1A7F7A}"/>
              </a:ext>
            </a:extLst>
          </p:cNvPr>
          <p:cNvSpPr/>
          <p:nvPr/>
        </p:nvSpPr>
        <p:spPr>
          <a:xfrm>
            <a:off x="2251506" y="4368190"/>
            <a:ext cx="1562735" cy="523220"/>
          </a:xfrm>
          <a:prstGeom prst="rect">
            <a:avLst/>
          </a:prstGeom>
        </p:spPr>
        <p:txBody>
          <a:bodyPr wrap="none">
            <a:spAutoFit/>
          </a:bodyPr>
          <a:lstStyle/>
          <a:p>
            <a:r>
              <a:rPr lang="en-US" sz="2800" dirty="0"/>
              <a:t>Feature 6</a:t>
            </a:r>
          </a:p>
        </p:txBody>
      </p:sp>
      <p:sp>
        <p:nvSpPr>
          <p:cNvPr id="11" name="Rectangle 10">
            <a:extLst>
              <a:ext uri="{FF2B5EF4-FFF2-40B4-BE49-F238E27FC236}">
                <a16:creationId xmlns:a16="http://schemas.microsoft.com/office/drawing/2014/main" id="{C8AC965A-6DFC-494F-859C-89A3B3E48A97}"/>
              </a:ext>
            </a:extLst>
          </p:cNvPr>
          <p:cNvSpPr/>
          <p:nvPr/>
        </p:nvSpPr>
        <p:spPr>
          <a:xfrm>
            <a:off x="2251506" y="4984682"/>
            <a:ext cx="1562735" cy="523220"/>
          </a:xfrm>
          <a:prstGeom prst="rect">
            <a:avLst/>
          </a:prstGeom>
        </p:spPr>
        <p:txBody>
          <a:bodyPr wrap="none">
            <a:spAutoFit/>
          </a:bodyPr>
          <a:lstStyle/>
          <a:p>
            <a:r>
              <a:rPr lang="en-US" sz="2800" dirty="0"/>
              <a:t>Feature 7</a:t>
            </a:r>
          </a:p>
        </p:txBody>
      </p:sp>
    </p:spTree>
    <p:extLst>
      <p:ext uri="{BB962C8B-B14F-4D97-AF65-F5344CB8AC3E}">
        <p14:creationId xmlns:p14="http://schemas.microsoft.com/office/powerpoint/2010/main" val="279014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0DA0859F-3148-4C66-B01D-CF4329E491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612318" y="782088"/>
            <a:ext cx="2696095" cy="26960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472D281-33A6-4F2F-924D-E759F8E8F236}"/>
              </a:ext>
            </a:extLst>
          </p:cNvPr>
          <p:cNvSpPr/>
          <p:nvPr/>
        </p:nvSpPr>
        <p:spPr>
          <a:xfrm>
            <a:off x="7822874" y="236605"/>
            <a:ext cx="2274982" cy="461665"/>
          </a:xfrm>
          <a:prstGeom prst="rect">
            <a:avLst/>
          </a:prstGeom>
        </p:spPr>
        <p:txBody>
          <a:bodyPr wrap="none">
            <a:spAutoFit/>
          </a:bodyPr>
          <a:lstStyle/>
          <a:p>
            <a:r>
              <a:rPr lang="en-US" sz="2400" dirty="0">
                <a:latin typeface="Segoe UI Light" panose="020B0502040204020203" pitchFamily="34" charset="0"/>
                <a:cs typeface="Segoe UI Light" panose="020B0502040204020203" pitchFamily="34" charset="0"/>
              </a:rPr>
              <a:t>ML.NET pipeline</a:t>
            </a:r>
          </a:p>
        </p:txBody>
      </p:sp>
      <p:pic>
        <p:nvPicPr>
          <p:cNvPr id="12" name="Picture 11">
            <a:extLst>
              <a:ext uri="{FF2B5EF4-FFF2-40B4-BE49-F238E27FC236}">
                <a16:creationId xmlns:a16="http://schemas.microsoft.com/office/drawing/2014/main" id="{16763BBD-D24B-45EC-8BF1-CDC478AAECC4}"/>
              </a:ext>
            </a:extLst>
          </p:cNvPr>
          <p:cNvPicPr>
            <a:picLocks noChangeAspect="1"/>
          </p:cNvPicPr>
          <p:nvPr/>
        </p:nvPicPr>
        <p:blipFill>
          <a:blip r:embed="rId5"/>
          <a:stretch>
            <a:fillRect/>
          </a:stretch>
        </p:blipFill>
        <p:spPr>
          <a:xfrm>
            <a:off x="475367" y="3790220"/>
            <a:ext cx="2143125" cy="2143125"/>
          </a:xfrm>
          <a:prstGeom prst="rect">
            <a:avLst/>
          </a:prstGeom>
        </p:spPr>
      </p:pic>
      <p:pic>
        <p:nvPicPr>
          <p:cNvPr id="1034" name="Picture 10" descr="Image result for &quot;Visual Studio&quot; logo">
            <a:extLst>
              <a:ext uri="{FF2B5EF4-FFF2-40B4-BE49-F238E27FC236}">
                <a16:creationId xmlns:a16="http://schemas.microsoft.com/office/drawing/2014/main" id="{50158CBC-CE60-479B-B8DC-96B15E7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997" y="4005350"/>
            <a:ext cx="1794162" cy="17941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ocket get started icon">
            <a:extLst>
              <a:ext uri="{FF2B5EF4-FFF2-40B4-BE49-F238E27FC236}">
                <a16:creationId xmlns:a16="http://schemas.microsoft.com/office/drawing/2014/main" id="{2D262007-A7A5-4BED-AB4A-7063086746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1941" y="3833552"/>
            <a:ext cx="1905173" cy="190517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958F57CB-B44B-4A53-83C6-8D33F1E4B41E}"/>
              </a:ext>
            </a:extLst>
          </p:cNvPr>
          <p:cNvGrpSpPr/>
          <p:nvPr/>
        </p:nvGrpSpPr>
        <p:grpSpPr>
          <a:xfrm>
            <a:off x="4082438" y="571185"/>
            <a:ext cx="2241319" cy="2281465"/>
            <a:chOff x="8029244" y="3569308"/>
            <a:chExt cx="2241319" cy="2281465"/>
          </a:xfrm>
        </p:grpSpPr>
        <p:sp>
          <p:nvSpPr>
            <p:cNvPr id="3" name="Oval 2">
              <a:extLst>
                <a:ext uri="{FF2B5EF4-FFF2-40B4-BE49-F238E27FC236}">
                  <a16:creationId xmlns:a16="http://schemas.microsoft.com/office/drawing/2014/main" id="{8DD0FA17-F476-4BA1-9A59-B4671AF9EC47}"/>
                </a:ext>
              </a:extLst>
            </p:cNvPr>
            <p:cNvSpPr/>
            <p:nvPr/>
          </p:nvSpPr>
          <p:spPr>
            <a:xfrm>
              <a:off x="8221805" y="4056611"/>
              <a:ext cx="1794162" cy="1794162"/>
            </a:xfrm>
            <a:prstGeom prst="ellipse">
              <a:avLst/>
            </a:prstGeom>
            <a:noFill/>
            <a:ln w="44450">
              <a:solidFill>
                <a:srgbClr val="28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86360A9-AB1F-4537-BAD4-0C345D429589}"/>
                </a:ext>
              </a:extLst>
            </p:cNvPr>
            <p:cNvSpPr/>
            <p:nvPr/>
          </p:nvSpPr>
          <p:spPr>
            <a:xfrm>
              <a:off x="8241102" y="4255666"/>
              <a:ext cx="1742536" cy="908749"/>
            </a:xfrm>
            <a:custGeom>
              <a:avLst/>
              <a:gdLst>
                <a:gd name="connsiteX0" fmla="*/ 0 w 1742536"/>
                <a:gd name="connsiteY0" fmla="*/ 822417 h 908749"/>
                <a:gd name="connsiteX1" fmla="*/ 172528 w 1742536"/>
                <a:gd name="connsiteY1" fmla="*/ 598130 h 908749"/>
                <a:gd name="connsiteX2" fmla="*/ 345056 w 1742536"/>
                <a:gd name="connsiteY2" fmla="*/ 730402 h 908749"/>
                <a:gd name="connsiteX3" fmla="*/ 506083 w 1742536"/>
                <a:gd name="connsiteY3" fmla="*/ 598130 h 908749"/>
                <a:gd name="connsiteX4" fmla="*/ 667109 w 1742536"/>
                <a:gd name="connsiteY4" fmla="*/ 782160 h 908749"/>
                <a:gd name="connsiteX5" fmla="*/ 736121 w 1742536"/>
                <a:gd name="connsiteY5" fmla="*/ 603881 h 908749"/>
                <a:gd name="connsiteX6" fmla="*/ 810883 w 1742536"/>
                <a:gd name="connsiteY6" fmla="*/ 891428 h 908749"/>
                <a:gd name="connsiteX7" fmla="*/ 1035170 w 1742536"/>
                <a:gd name="connsiteY7" fmla="*/ 32 h 908749"/>
                <a:gd name="connsiteX8" fmla="*/ 1184694 w 1742536"/>
                <a:gd name="connsiteY8" fmla="*/ 856923 h 908749"/>
                <a:gd name="connsiteX9" fmla="*/ 1288211 w 1742536"/>
                <a:gd name="connsiteY9" fmla="*/ 644138 h 908749"/>
                <a:gd name="connsiteX10" fmla="*/ 1362973 w 1742536"/>
                <a:gd name="connsiteY10" fmla="*/ 822417 h 908749"/>
                <a:gd name="connsiteX11" fmla="*/ 1454989 w 1742536"/>
                <a:gd name="connsiteY11" fmla="*/ 615383 h 908749"/>
                <a:gd name="connsiteX12" fmla="*/ 1524000 w 1742536"/>
                <a:gd name="connsiteY12" fmla="*/ 776409 h 908749"/>
                <a:gd name="connsiteX13" fmla="*/ 1581509 w 1742536"/>
                <a:gd name="connsiteY13" fmla="*/ 655640 h 908749"/>
                <a:gd name="connsiteX14" fmla="*/ 1633268 w 1742536"/>
                <a:gd name="connsiteY14" fmla="*/ 810915 h 908749"/>
                <a:gd name="connsiteX15" fmla="*/ 1673524 w 1742536"/>
                <a:gd name="connsiteY15" fmla="*/ 701647 h 908749"/>
                <a:gd name="connsiteX16" fmla="*/ 1742536 w 1742536"/>
                <a:gd name="connsiteY16" fmla="*/ 805164 h 908749"/>
                <a:gd name="connsiteX17" fmla="*/ 1742536 w 1742536"/>
                <a:gd name="connsiteY17" fmla="*/ 805164 h 90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42536" h="908749">
                  <a:moveTo>
                    <a:pt x="0" y="822417"/>
                  </a:moveTo>
                  <a:cubicBezTo>
                    <a:pt x="57509" y="717941"/>
                    <a:pt x="115019" y="613466"/>
                    <a:pt x="172528" y="598130"/>
                  </a:cubicBezTo>
                  <a:cubicBezTo>
                    <a:pt x="230037" y="582794"/>
                    <a:pt x="289464" y="730402"/>
                    <a:pt x="345056" y="730402"/>
                  </a:cubicBezTo>
                  <a:cubicBezTo>
                    <a:pt x="400648" y="730402"/>
                    <a:pt x="452408" y="589504"/>
                    <a:pt x="506083" y="598130"/>
                  </a:cubicBezTo>
                  <a:cubicBezTo>
                    <a:pt x="559758" y="606756"/>
                    <a:pt x="628769" y="781201"/>
                    <a:pt x="667109" y="782160"/>
                  </a:cubicBezTo>
                  <a:cubicBezTo>
                    <a:pt x="705449" y="783119"/>
                    <a:pt x="712159" y="585670"/>
                    <a:pt x="736121" y="603881"/>
                  </a:cubicBezTo>
                  <a:cubicBezTo>
                    <a:pt x="760083" y="622092"/>
                    <a:pt x="761042" y="992069"/>
                    <a:pt x="810883" y="891428"/>
                  </a:cubicBezTo>
                  <a:cubicBezTo>
                    <a:pt x="860724" y="790787"/>
                    <a:pt x="972868" y="5783"/>
                    <a:pt x="1035170" y="32"/>
                  </a:cubicBezTo>
                  <a:cubicBezTo>
                    <a:pt x="1097472" y="-5719"/>
                    <a:pt x="1142521" y="749572"/>
                    <a:pt x="1184694" y="856923"/>
                  </a:cubicBezTo>
                  <a:cubicBezTo>
                    <a:pt x="1226867" y="964274"/>
                    <a:pt x="1258498" y="649889"/>
                    <a:pt x="1288211" y="644138"/>
                  </a:cubicBezTo>
                  <a:cubicBezTo>
                    <a:pt x="1317924" y="638387"/>
                    <a:pt x="1335177" y="827209"/>
                    <a:pt x="1362973" y="822417"/>
                  </a:cubicBezTo>
                  <a:cubicBezTo>
                    <a:pt x="1390769" y="817625"/>
                    <a:pt x="1428151" y="623051"/>
                    <a:pt x="1454989" y="615383"/>
                  </a:cubicBezTo>
                  <a:cubicBezTo>
                    <a:pt x="1481827" y="607715"/>
                    <a:pt x="1502913" y="769699"/>
                    <a:pt x="1524000" y="776409"/>
                  </a:cubicBezTo>
                  <a:cubicBezTo>
                    <a:pt x="1545087" y="783118"/>
                    <a:pt x="1563298" y="649889"/>
                    <a:pt x="1581509" y="655640"/>
                  </a:cubicBezTo>
                  <a:cubicBezTo>
                    <a:pt x="1599720" y="661391"/>
                    <a:pt x="1617932" y="803247"/>
                    <a:pt x="1633268" y="810915"/>
                  </a:cubicBezTo>
                  <a:cubicBezTo>
                    <a:pt x="1648604" y="818583"/>
                    <a:pt x="1655313" y="702605"/>
                    <a:pt x="1673524" y="701647"/>
                  </a:cubicBezTo>
                  <a:cubicBezTo>
                    <a:pt x="1691735" y="700689"/>
                    <a:pt x="1742536" y="805164"/>
                    <a:pt x="1742536" y="805164"/>
                  </a:cubicBezTo>
                  <a:lnTo>
                    <a:pt x="1742536" y="805164"/>
                  </a:lnTo>
                </a:path>
              </a:pathLst>
            </a:custGeom>
            <a:noFill/>
            <a:ln w="31750">
              <a:solidFill>
                <a:srgbClr val="28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con magnifying glass">
              <a:extLst>
                <a:ext uri="{FF2B5EF4-FFF2-40B4-BE49-F238E27FC236}">
                  <a16:creationId xmlns:a16="http://schemas.microsoft.com/office/drawing/2014/main" id="{1429CF30-3DD4-47C4-B8A7-129435CBD4E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8902857" y="4056611"/>
              <a:ext cx="983016" cy="98301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B7DEB47D-1536-471A-A215-8EFD23764E98}"/>
                </a:ext>
              </a:extLst>
            </p:cNvPr>
            <p:cNvSpPr/>
            <p:nvPr/>
          </p:nvSpPr>
          <p:spPr>
            <a:xfrm>
              <a:off x="8029244" y="3569308"/>
              <a:ext cx="2241319" cy="400110"/>
            </a:xfrm>
            <a:prstGeom prst="rect">
              <a:avLst/>
            </a:prstGeom>
          </p:spPr>
          <p:txBody>
            <a:bodyPr wrap="none">
              <a:spAutoFit/>
            </a:bodyPr>
            <a:lstStyle/>
            <a:p>
              <a:r>
                <a:rPr lang="en-US" sz="2000" dirty="0">
                  <a:latin typeface="Segoe UI Light" panose="020B0502040204020203" pitchFamily="34" charset="0"/>
                  <a:cs typeface="Segoe UI Light" panose="020B0502040204020203" pitchFamily="34" charset="0"/>
                </a:rPr>
                <a:t>Anomaly Detection</a:t>
              </a:r>
            </a:p>
          </p:txBody>
        </p:sp>
      </p:grpSp>
      <p:sp>
        <p:nvSpPr>
          <p:cNvPr id="5" name="Rectangle 4">
            <a:extLst>
              <a:ext uri="{FF2B5EF4-FFF2-40B4-BE49-F238E27FC236}">
                <a16:creationId xmlns:a16="http://schemas.microsoft.com/office/drawing/2014/main" id="{B40A5694-E5D6-47D0-849A-0A6E45DF74F9}"/>
              </a:ext>
            </a:extLst>
          </p:cNvPr>
          <p:cNvSpPr/>
          <p:nvPr/>
        </p:nvSpPr>
        <p:spPr>
          <a:xfrm>
            <a:off x="746595" y="550657"/>
            <a:ext cx="2884123" cy="507831"/>
          </a:xfrm>
          <a:prstGeom prst="rect">
            <a:avLst/>
          </a:prstGeom>
        </p:spPr>
        <p:txBody>
          <a:bodyPr wrap="none">
            <a:spAutoFit/>
          </a:bodyPr>
          <a:lstStyle/>
          <a:p>
            <a:r>
              <a:rPr lang="en-US" sz="2700" dirty="0">
                <a:latin typeface="Segoe UI Light" panose="020B0502040204020203" pitchFamily="34" charset="0"/>
                <a:cs typeface="Segoe UI Light" panose="020B0502040204020203" pitchFamily="34" charset="0"/>
              </a:rPr>
              <a:t>Recommendations</a:t>
            </a:r>
          </a:p>
        </p:txBody>
      </p:sp>
      <p:grpSp>
        <p:nvGrpSpPr>
          <p:cNvPr id="58" name="Group 57">
            <a:extLst>
              <a:ext uri="{FF2B5EF4-FFF2-40B4-BE49-F238E27FC236}">
                <a16:creationId xmlns:a16="http://schemas.microsoft.com/office/drawing/2014/main" id="{FE1F3DC9-91C3-4726-A2A0-4A86D4B08678}"/>
              </a:ext>
            </a:extLst>
          </p:cNvPr>
          <p:cNvGrpSpPr/>
          <p:nvPr/>
        </p:nvGrpSpPr>
        <p:grpSpPr>
          <a:xfrm>
            <a:off x="7518303" y="4529135"/>
            <a:ext cx="2884123" cy="1992831"/>
            <a:chOff x="765892" y="623885"/>
            <a:chExt cx="2884123" cy="1992831"/>
          </a:xfrm>
        </p:grpSpPr>
        <p:sp>
          <p:nvSpPr>
            <p:cNvPr id="59" name="Rectangle 58">
              <a:extLst>
                <a:ext uri="{FF2B5EF4-FFF2-40B4-BE49-F238E27FC236}">
                  <a16:creationId xmlns:a16="http://schemas.microsoft.com/office/drawing/2014/main" id="{3730CB43-1636-49FC-A926-E9E23E761577}"/>
                </a:ext>
              </a:extLst>
            </p:cNvPr>
            <p:cNvSpPr/>
            <p:nvPr/>
          </p:nvSpPr>
          <p:spPr>
            <a:xfrm>
              <a:off x="765892" y="623885"/>
              <a:ext cx="2884123" cy="507831"/>
            </a:xfrm>
            <a:prstGeom prst="rect">
              <a:avLst/>
            </a:prstGeom>
          </p:spPr>
          <p:txBody>
            <a:bodyPr wrap="none">
              <a:spAutoFit/>
            </a:bodyPr>
            <a:lstStyle/>
            <a:p>
              <a:r>
                <a:rPr lang="en-US" sz="2700" dirty="0">
                  <a:latin typeface="Segoe UI Light" panose="020B0502040204020203" pitchFamily="34" charset="0"/>
                  <a:cs typeface="Segoe UI Light" panose="020B0502040204020203" pitchFamily="34" charset="0"/>
                </a:rPr>
                <a:t>Recommendations</a:t>
              </a:r>
            </a:p>
          </p:txBody>
        </p:sp>
        <p:sp>
          <p:nvSpPr>
            <p:cNvPr id="60" name="Oval 59">
              <a:extLst>
                <a:ext uri="{FF2B5EF4-FFF2-40B4-BE49-F238E27FC236}">
                  <a16:creationId xmlns:a16="http://schemas.microsoft.com/office/drawing/2014/main" id="{76FF9761-C1A6-4AFF-8B4B-68DFB78856BF}"/>
                </a:ext>
              </a:extLst>
            </p:cNvPr>
            <p:cNvSpPr>
              <a:spLocks noChangeAspect="1"/>
            </p:cNvSpPr>
            <p:nvPr/>
          </p:nvSpPr>
          <p:spPr>
            <a:xfrm>
              <a:off x="771326" y="1336556"/>
              <a:ext cx="1280160" cy="1280160"/>
            </a:xfrm>
            <a:prstGeom prst="ellipse">
              <a:avLst/>
            </a:prstGeom>
            <a:solidFill>
              <a:srgbClr val="1C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CC1FA5D7-F21F-44A6-A888-1EFE6EC3E293}"/>
                </a:ext>
              </a:extLst>
            </p:cNvPr>
            <p:cNvGrpSpPr/>
            <p:nvPr/>
          </p:nvGrpSpPr>
          <p:grpSpPr>
            <a:xfrm>
              <a:off x="2286700" y="1317504"/>
              <a:ext cx="1280160" cy="1280160"/>
              <a:chOff x="9537939" y="4451230"/>
              <a:chExt cx="1280160" cy="1280160"/>
            </a:xfrm>
          </p:grpSpPr>
          <p:sp>
            <p:nvSpPr>
              <p:cNvPr id="64" name="Oval 63">
                <a:extLst>
                  <a:ext uri="{FF2B5EF4-FFF2-40B4-BE49-F238E27FC236}">
                    <a16:creationId xmlns:a16="http://schemas.microsoft.com/office/drawing/2014/main" id="{A5CB243B-816A-4BFB-B8F5-6983721CDC64}"/>
                  </a:ext>
                </a:extLst>
              </p:cNvPr>
              <p:cNvSpPr>
                <a:spLocks noChangeAspect="1"/>
              </p:cNvSpPr>
              <p:nvPr/>
            </p:nvSpPr>
            <p:spPr>
              <a:xfrm>
                <a:off x="9537939" y="4451230"/>
                <a:ext cx="1280160" cy="1280160"/>
              </a:xfrm>
              <a:prstGeom prst="ellipse">
                <a:avLst/>
              </a:prstGeom>
              <a:solidFill>
                <a:srgbClr val="1C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E06134D9-2CBF-469F-A050-4F3F973CB99A}"/>
                  </a:ext>
                </a:extLst>
              </p:cNvPr>
              <p:cNvCxnSpPr>
                <a:cxnSpLocks/>
              </p:cNvCxnSpPr>
              <p:nvPr/>
            </p:nvCxnSpPr>
            <p:spPr>
              <a:xfrm>
                <a:off x="9890326" y="4997570"/>
                <a:ext cx="249843" cy="368061"/>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6D4935-F18F-4808-9A95-EA436C4237D9}"/>
                  </a:ext>
                </a:extLst>
              </p:cNvPr>
              <p:cNvCxnSpPr>
                <a:cxnSpLocks/>
              </p:cNvCxnSpPr>
              <p:nvPr/>
            </p:nvCxnSpPr>
            <p:spPr>
              <a:xfrm flipH="1">
                <a:off x="10066014" y="4790981"/>
                <a:ext cx="436259" cy="579177"/>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ight Triangle 66">
                <a:extLst>
                  <a:ext uri="{FF2B5EF4-FFF2-40B4-BE49-F238E27FC236}">
                    <a16:creationId xmlns:a16="http://schemas.microsoft.com/office/drawing/2014/main" id="{C62DFFE6-3D80-4B14-B3B4-31224F58BCF9}"/>
                  </a:ext>
                </a:extLst>
              </p:cNvPr>
              <p:cNvSpPr/>
              <p:nvPr/>
            </p:nvSpPr>
            <p:spPr>
              <a:xfrm rot="19218699">
                <a:off x="10071524" y="5389623"/>
                <a:ext cx="58414" cy="6138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Triangle 67">
                <a:extLst>
                  <a:ext uri="{FF2B5EF4-FFF2-40B4-BE49-F238E27FC236}">
                    <a16:creationId xmlns:a16="http://schemas.microsoft.com/office/drawing/2014/main" id="{33DC62F8-B9B5-42F5-B9F9-CC5F28425EB1}"/>
                  </a:ext>
                </a:extLst>
              </p:cNvPr>
              <p:cNvSpPr/>
              <p:nvPr/>
            </p:nvSpPr>
            <p:spPr>
              <a:xfrm rot="18647173">
                <a:off x="10062149" y="5352574"/>
                <a:ext cx="92266" cy="792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a:extLst>
                <a:ext uri="{FF2B5EF4-FFF2-40B4-BE49-F238E27FC236}">
                  <a16:creationId xmlns:a16="http://schemas.microsoft.com/office/drawing/2014/main" id="{D0936E4F-2D3D-4965-8ABE-0409A2C58545}"/>
                </a:ext>
              </a:extLst>
            </p:cNvPr>
            <p:cNvCxnSpPr>
              <a:cxnSpLocks/>
            </p:cNvCxnSpPr>
            <p:nvPr/>
          </p:nvCxnSpPr>
          <p:spPr>
            <a:xfrm flipH="1">
              <a:off x="1145049" y="1682696"/>
              <a:ext cx="535159" cy="591907"/>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6689D9B-3709-442D-A9E4-4D2B15E69426}"/>
                </a:ext>
              </a:extLst>
            </p:cNvPr>
            <p:cNvCxnSpPr>
              <a:cxnSpLocks/>
            </p:cNvCxnSpPr>
            <p:nvPr/>
          </p:nvCxnSpPr>
          <p:spPr>
            <a:xfrm flipH="1" flipV="1">
              <a:off x="1145049" y="1682696"/>
              <a:ext cx="535160" cy="579494"/>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Star: 5 Points 51">
            <a:extLst>
              <a:ext uri="{FF2B5EF4-FFF2-40B4-BE49-F238E27FC236}">
                <a16:creationId xmlns:a16="http://schemas.microsoft.com/office/drawing/2014/main" id="{41D77F23-62BF-47CE-80B9-BEAF57430ABA}"/>
              </a:ext>
            </a:extLst>
          </p:cNvPr>
          <p:cNvSpPr/>
          <p:nvPr/>
        </p:nvSpPr>
        <p:spPr>
          <a:xfrm>
            <a:off x="1541607"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tar: 5 Points 69">
            <a:extLst>
              <a:ext uri="{FF2B5EF4-FFF2-40B4-BE49-F238E27FC236}">
                <a16:creationId xmlns:a16="http://schemas.microsoft.com/office/drawing/2014/main" id="{1509E41D-386D-4F7A-A705-5803152049B3}"/>
              </a:ext>
            </a:extLst>
          </p:cNvPr>
          <p:cNvSpPr/>
          <p:nvPr/>
        </p:nvSpPr>
        <p:spPr>
          <a:xfrm>
            <a:off x="2246474"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C3CAD0C9-08AA-4B4B-AE49-4539578D91A2}"/>
              </a:ext>
            </a:extLst>
          </p:cNvPr>
          <p:cNvSpPr/>
          <p:nvPr/>
        </p:nvSpPr>
        <p:spPr>
          <a:xfrm>
            <a:off x="2932044" y="1257543"/>
            <a:ext cx="581025" cy="564554"/>
          </a:xfrm>
          <a:prstGeom prst="star5">
            <a:avLst/>
          </a:prstGeom>
          <a:no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tar: 5 Points 71">
            <a:extLst>
              <a:ext uri="{FF2B5EF4-FFF2-40B4-BE49-F238E27FC236}">
                <a16:creationId xmlns:a16="http://schemas.microsoft.com/office/drawing/2014/main" id="{5486CAEC-5FC3-4BC9-A9B1-9D24D21F9D46}"/>
              </a:ext>
            </a:extLst>
          </p:cNvPr>
          <p:cNvSpPr/>
          <p:nvPr/>
        </p:nvSpPr>
        <p:spPr>
          <a:xfrm>
            <a:off x="822726"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42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8F866F-399E-4194-805B-BD99E3401ADF}"/>
              </a:ext>
            </a:extLst>
          </p:cNvPr>
          <p:cNvPicPr>
            <a:picLocks noChangeAspect="1"/>
          </p:cNvPicPr>
          <p:nvPr/>
        </p:nvPicPr>
        <p:blipFill>
          <a:blip r:embed="rId3"/>
          <a:stretch>
            <a:fillRect/>
          </a:stretch>
        </p:blipFill>
        <p:spPr>
          <a:xfrm>
            <a:off x="547232" y="730123"/>
            <a:ext cx="4519349" cy="1720968"/>
          </a:xfrm>
          <a:prstGeom prst="rect">
            <a:avLst/>
          </a:prstGeom>
          <a:ln w="3175">
            <a:solidFill>
              <a:schemeClr val="bg1">
                <a:lumMod val="85000"/>
              </a:schemeClr>
            </a:solidFill>
          </a:ln>
        </p:spPr>
      </p:pic>
      <p:pic>
        <p:nvPicPr>
          <p:cNvPr id="5" name="Picture 4">
            <a:extLst>
              <a:ext uri="{FF2B5EF4-FFF2-40B4-BE49-F238E27FC236}">
                <a16:creationId xmlns:a16="http://schemas.microsoft.com/office/drawing/2014/main" id="{EAEAEA68-9DBB-4959-98C6-9481A1A67110}"/>
              </a:ext>
            </a:extLst>
          </p:cNvPr>
          <p:cNvPicPr>
            <a:picLocks noChangeAspect="1"/>
          </p:cNvPicPr>
          <p:nvPr/>
        </p:nvPicPr>
        <p:blipFill>
          <a:blip r:embed="rId4"/>
          <a:stretch>
            <a:fillRect/>
          </a:stretch>
        </p:blipFill>
        <p:spPr>
          <a:xfrm>
            <a:off x="598097" y="2764438"/>
            <a:ext cx="9781712" cy="2003094"/>
          </a:xfrm>
          <a:prstGeom prst="rect">
            <a:avLst/>
          </a:prstGeom>
        </p:spPr>
      </p:pic>
      <p:cxnSp>
        <p:nvCxnSpPr>
          <p:cNvPr id="7" name="Straight Connector 6">
            <a:extLst>
              <a:ext uri="{FF2B5EF4-FFF2-40B4-BE49-F238E27FC236}">
                <a16:creationId xmlns:a16="http://schemas.microsoft.com/office/drawing/2014/main" id="{6563AEFD-89E2-416E-8442-97BD33718E59}"/>
              </a:ext>
            </a:extLst>
          </p:cNvPr>
          <p:cNvCxnSpPr/>
          <p:nvPr/>
        </p:nvCxnSpPr>
        <p:spPr>
          <a:xfrm>
            <a:off x="1587260" y="3232030"/>
            <a:ext cx="44282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Left 7">
            <a:extLst>
              <a:ext uri="{FF2B5EF4-FFF2-40B4-BE49-F238E27FC236}">
                <a16:creationId xmlns:a16="http://schemas.microsoft.com/office/drawing/2014/main" id="{EC8438EA-7B75-445E-874B-96F325A733D6}"/>
              </a:ext>
            </a:extLst>
          </p:cNvPr>
          <p:cNvSpPr/>
          <p:nvPr/>
        </p:nvSpPr>
        <p:spPr>
          <a:xfrm>
            <a:off x="2127849" y="3065253"/>
            <a:ext cx="287547" cy="21853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F347F67-8894-4403-A8F5-CA1E416DF3A3}"/>
              </a:ext>
            </a:extLst>
          </p:cNvPr>
          <p:cNvCxnSpPr>
            <a:cxnSpLocks/>
          </p:cNvCxnSpPr>
          <p:nvPr/>
        </p:nvCxnSpPr>
        <p:spPr>
          <a:xfrm>
            <a:off x="4367841" y="42815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5FCCA5-E832-4A44-A1CE-C1AF896D48B8}"/>
              </a:ext>
            </a:extLst>
          </p:cNvPr>
          <p:cNvCxnSpPr>
            <a:cxnSpLocks/>
          </p:cNvCxnSpPr>
          <p:nvPr/>
        </p:nvCxnSpPr>
        <p:spPr>
          <a:xfrm>
            <a:off x="4520241" y="44339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B3E7F8-FA81-404E-BF98-BCAE1B519310}"/>
              </a:ext>
            </a:extLst>
          </p:cNvPr>
          <p:cNvCxnSpPr>
            <a:cxnSpLocks/>
          </p:cNvCxnSpPr>
          <p:nvPr/>
        </p:nvCxnSpPr>
        <p:spPr>
          <a:xfrm>
            <a:off x="4606505" y="45863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BC7B51-E162-4714-8CAE-C8ECCFA2EE75}"/>
              </a:ext>
            </a:extLst>
          </p:cNvPr>
          <p:cNvCxnSpPr>
            <a:cxnSpLocks/>
          </p:cNvCxnSpPr>
          <p:nvPr/>
        </p:nvCxnSpPr>
        <p:spPr>
          <a:xfrm>
            <a:off x="4405222" y="3833004"/>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8258BC-B1E4-4EAD-A880-B32AACB1AC8D}"/>
              </a:ext>
            </a:extLst>
          </p:cNvPr>
          <p:cNvCxnSpPr>
            <a:cxnSpLocks/>
          </p:cNvCxnSpPr>
          <p:nvPr/>
        </p:nvCxnSpPr>
        <p:spPr>
          <a:xfrm>
            <a:off x="4367841" y="3982528"/>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30B6E7-C14E-4F2C-A755-EDE91F36E827}"/>
              </a:ext>
            </a:extLst>
          </p:cNvPr>
          <p:cNvCxnSpPr>
            <a:cxnSpLocks/>
          </p:cNvCxnSpPr>
          <p:nvPr/>
        </p:nvCxnSpPr>
        <p:spPr>
          <a:xfrm>
            <a:off x="4672641" y="4143554"/>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Arrow: Left 15">
            <a:extLst>
              <a:ext uri="{FF2B5EF4-FFF2-40B4-BE49-F238E27FC236}">
                <a16:creationId xmlns:a16="http://schemas.microsoft.com/office/drawing/2014/main" id="{4F8DB12B-3D99-45DF-A7E1-562452BF1901}"/>
              </a:ext>
            </a:extLst>
          </p:cNvPr>
          <p:cNvSpPr/>
          <p:nvPr/>
        </p:nvSpPr>
        <p:spPr>
          <a:xfrm>
            <a:off x="5126966" y="4034286"/>
            <a:ext cx="287547" cy="21853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D590A-6AF5-4739-B118-D401543FE0EF}"/>
              </a:ext>
            </a:extLst>
          </p:cNvPr>
          <p:cNvSpPr/>
          <p:nvPr/>
        </p:nvSpPr>
        <p:spPr>
          <a:xfrm>
            <a:off x="5355939" y="3881944"/>
            <a:ext cx="610616" cy="523220"/>
          </a:xfrm>
          <a:prstGeom prst="rect">
            <a:avLst/>
          </a:prstGeom>
        </p:spPr>
        <p:txBody>
          <a:bodyPr wrap="none">
            <a:spAutoFit/>
          </a:bodyPr>
          <a:lstStyle/>
          <a:p>
            <a:r>
              <a:rPr lang="en-US" sz="1400" dirty="0"/>
              <a:t>Row’s</a:t>
            </a:r>
          </a:p>
          <a:p>
            <a:r>
              <a:rPr lang="en-US" sz="1400" dirty="0"/>
              <a:t>Data</a:t>
            </a:r>
          </a:p>
        </p:txBody>
      </p:sp>
    </p:spTree>
    <p:extLst>
      <p:ext uri="{BB962C8B-B14F-4D97-AF65-F5344CB8AC3E}">
        <p14:creationId xmlns:p14="http://schemas.microsoft.com/office/powerpoint/2010/main" val="36511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descr="image006">
            <a:extLst>
              <a:ext uri="{FF2B5EF4-FFF2-40B4-BE49-F238E27FC236}">
                <a16:creationId xmlns:a16="http://schemas.microsoft.com/office/drawing/2014/main" id="{0A6F4922-3B6A-4E35-B2A8-9F0740EE0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2" y="506984"/>
            <a:ext cx="9353551"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5" descr="image005">
            <a:extLst>
              <a:ext uri="{FF2B5EF4-FFF2-40B4-BE49-F238E27FC236}">
                <a16:creationId xmlns:a16="http://schemas.microsoft.com/office/drawing/2014/main" id="{7983BD4A-249C-4CFD-BB66-978B4A750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54" y="1160702"/>
            <a:ext cx="60864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image004">
            <a:extLst>
              <a:ext uri="{FF2B5EF4-FFF2-40B4-BE49-F238E27FC236}">
                <a16:creationId xmlns:a16="http://schemas.microsoft.com/office/drawing/2014/main" id="{4BD6E46F-94A4-4015-8770-CA3DAFC5F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83" y="3800385"/>
            <a:ext cx="6076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3" descr="image003">
            <a:extLst>
              <a:ext uri="{FF2B5EF4-FFF2-40B4-BE49-F238E27FC236}">
                <a16:creationId xmlns:a16="http://schemas.microsoft.com/office/drawing/2014/main" id="{B6C6F5CF-E16F-4E5F-B8DC-230554BDB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6922" y="1500009"/>
            <a:ext cx="49434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E8E1E1D-EA6E-40BA-A603-2DB1DB2C9144}"/>
              </a:ext>
            </a:extLst>
          </p:cNvPr>
          <p:cNvSpPr/>
          <p:nvPr/>
        </p:nvSpPr>
        <p:spPr>
          <a:xfrm>
            <a:off x="333554" y="114650"/>
            <a:ext cx="11358113" cy="307777"/>
          </a:xfrm>
          <a:prstGeom prst="rect">
            <a:avLst/>
          </a:prstGeom>
        </p:spPr>
        <p:txBody>
          <a:bodyPr wrap="square">
            <a:spAutoFit/>
          </a:bodyPr>
          <a:lstStyle/>
          <a:p>
            <a:r>
              <a:rPr lang="en-US" sz="1400" dirty="0">
                <a:solidFill>
                  <a:srgbClr val="000000"/>
                </a:solidFill>
                <a:latin typeface="Consolas" panose="020B0609020204030204" pitchFamily="49" charset="0"/>
              </a:rPr>
              <a:t>In the case that your </a:t>
            </a:r>
            <a:r>
              <a:rPr lang="en-US" sz="1400" dirty="0" err="1">
                <a:solidFill>
                  <a:srgbClr val="000000"/>
                </a:solidFill>
                <a:latin typeface="Consolas" panose="020B0609020204030204" pitchFamily="49" charset="0"/>
              </a:rPr>
              <a:t>dataview</a:t>
            </a:r>
            <a:r>
              <a:rPr lang="en-US" sz="1400" dirty="0">
                <a:solidFill>
                  <a:srgbClr val="000000"/>
                </a:solidFill>
                <a:latin typeface="Consolas" panose="020B0609020204030204" pitchFamily="49" charset="0"/>
              </a:rPr>
              <a:t> you will encounter following message by calling Preview function:</a:t>
            </a:r>
            <a:endParaRPr lang="en-US" sz="1400" b="0" dirty="0">
              <a:solidFill>
                <a:srgbClr val="000000"/>
              </a:solidFill>
              <a:effectLst/>
              <a:latin typeface="Consolas" panose="020B0609020204030204" pitchFamily="49" charset="0"/>
            </a:endParaRPr>
          </a:p>
        </p:txBody>
      </p:sp>
      <p:sp>
        <p:nvSpPr>
          <p:cNvPr id="5" name="Rectangle 7">
            <a:extLst>
              <a:ext uri="{FF2B5EF4-FFF2-40B4-BE49-F238E27FC236}">
                <a16:creationId xmlns:a16="http://schemas.microsoft.com/office/drawing/2014/main" id="{BA6C8159-54EE-43F5-82CF-63B8DCC8AA13}"/>
              </a:ext>
            </a:extLst>
          </p:cNvPr>
          <p:cNvSpPr>
            <a:spLocks noChangeArrowheads="1"/>
          </p:cNvSpPr>
          <p:nvPr/>
        </p:nvSpPr>
        <p:spPr bwMode="auto">
          <a:xfrm>
            <a:off x="252054" y="5576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All you need to do is to click on that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9" descr="cid:image007.png@01D48725.89F3C120">
            <a:extLst>
              <a:ext uri="{FF2B5EF4-FFF2-40B4-BE49-F238E27FC236}">
                <a16:creationId xmlns:a16="http://schemas.microsoft.com/office/drawing/2014/main" id="{BA02866F-136F-4319-94B2-4A8FD8BC354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609941" y="760907"/>
            <a:ext cx="219075"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00CF3F7C-B553-43C8-A12E-30483DDAF8A7}"/>
              </a:ext>
            </a:extLst>
          </p:cNvPr>
          <p:cNvSpPr>
            <a:spLocks noChangeArrowheads="1"/>
          </p:cNvSpPr>
          <p:nvPr/>
        </p:nvSpPr>
        <p:spPr bwMode="auto">
          <a:xfrm>
            <a:off x="2829016" y="84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icon  and Visual studio will execute function in multithreaded environment and produce you object which you can inspect.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50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7180C6-8301-7C43-B1D2-5DA4233497E5}"/>
              </a:ext>
            </a:extLst>
          </p:cNvPr>
          <p:cNvSpPr/>
          <p:nvPr/>
        </p:nvSpPr>
        <p:spPr>
          <a:xfrm>
            <a:off x="364506" y="2579904"/>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021115CC-6CFD-A240-A457-EA9E58D0AAA7}"/>
              </a:ext>
            </a:extLst>
          </p:cNvPr>
          <p:cNvSpPr/>
          <p:nvPr/>
        </p:nvSpPr>
        <p:spPr>
          <a:xfrm>
            <a:off x="4449198" y="1624040"/>
            <a:ext cx="3722300" cy="839762"/>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 name="Rectangle 5">
            <a:extLst>
              <a:ext uri="{FF2B5EF4-FFF2-40B4-BE49-F238E27FC236}">
                <a16:creationId xmlns:a16="http://schemas.microsoft.com/office/drawing/2014/main" id="{2F036467-3892-FA48-B348-A2C6C23C8736}"/>
              </a:ext>
            </a:extLst>
          </p:cNvPr>
          <p:cNvSpPr/>
          <p:nvPr/>
        </p:nvSpPr>
        <p:spPr>
          <a:xfrm>
            <a:off x="8350638" y="1624040"/>
            <a:ext cx="3722300" cy="8397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CD8F85EA-5BD4-1B49-B322-3AD4A9E85B79}"/>
              </a:ext>
            </a:extLst>
          </p:cNvPr>
          <p:cNvSpPr/>
          <p:nvPr/>
        </p:nvSpPr>
        <p:spPr>
          <a:xfrm>
            <a:off x="8711968" y="1693887"/>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9" name="Picture 2" descr="Resultado de imagen para CLI icon">
            <a:extLst>
              <a:ext uri="{FF2B5EF4-FFF2-40B4-BE49-F238E27FC236}">
                <a16:creationId xmlns:a16="http://schemas.microsoft.com/office/drawing/2014/main" id="{4BC0C0A5-5052-EC4D-916F-4C21F5E7F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773" y="1744437"/>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E9405AA-32CC-5E4B-BD20-9D653D596D99}"/>
              </a:ext>
            </a:extLst>
          </p:cNvPr>
          <p:cNvSpPr/>
          <p:nvPr/>
        </p:nvSpPr>
        <p:spPr>
          <a:xfrm>
            <a:off x="5424597" y="1812646"/>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1" name="Rectangle 10">
            <a:extLst>
              <a:ext uri="{FF2B5EF4-FFF2-40B4-BE49-F238E27FC236}">
                <a16:creationId xmlns:a16="http://schemas.microsoft.com/office/drawing/2014/main" id="{253A45F5-9900-EC4E-AA90-ECB5A77A6DAC}"/>
              </a:ext>
            </a:extLst>
          </p:cNvPr>
          <p:cNvSpPr/>
          <p:nvPr/>
        </p:nvSpPr>
        <p:spPr>
          <a:xfrm>
            <a:off x="364507" y="2916489"/>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7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12" name="Picture 2" descr="Image result for nuget logo">
            <a:extLst>
              <a:ext uri="{FF2B5EF4-FFF2-40B4-BE49-F238E27FC236}">
                <a16:creationId xmlns:a16="http://schemas.microsoft.com/office/drawing/2014/main" id="{437CEFED-6D63-4E45-99A4-36B8F3ED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8043" y="2728633"/>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BEBE5-7534-7644-81FE-BB7D958EC413}"/>
              </a:ext>
            </a:extLst>
          </p:cNvPr>
          <p:cNvSpPr/>
          <p:nvPr/>
        </p:nvSpPr>
        <p:spPr>
          <a:xfrm>
            <a:off x="1796636"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14" name="Rectangle 13">
            <a:extLst>
              <a:ext uri="{FF2B5EF4-FFF2-40B4-BE49-F238E27FC236}">
                <a16:creationId xmlns:a16="http://schemas.microsoft.com/office/drawing/2014/main" id="{490A10EF-1F08-CF46-90CE-C18702EF7783}"/>
              </a:ext>
            </a:extLst>
          </p:cNvPr>
          <p:cNvSpPr/>
          <p:nvPr/>
        </p:nvSpPr>
        <p:spPr>
          <a:xfrm>
            <a:off x="5867781"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15" name="Rectangle 14">
            <a:extLst>
              <a:ext uri="{FF2B5EF4-FFF2-40B4-BE49-F238E27FC236}">
                <a16:creationId xmlns:a16="http://schemas.microsoft.com/office/drawing/2014/main" id="{C383B28A-56B9-364C-A078-7B2459F1C3BE}"/>
              </a:ext>
            </a:extLst>
          </p:cNvPr>
          <p:cNvSpPr/>
          <p:nvPr/>
        </p:nvSpPr>
        <p:spPr>
          <a:xfrm>
            <a:off x="8209661" y="1781869"/>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16" name="Rectangle 15">
            <a:extLst>
              <a:ext uri="{FF2B5EF4-FFF2-40B4-BE49-F238E27FC236}">
                <a16:creationId xmlns:a16="http://schemas.microsoft.com/office/drawing/2014/main" id="{E2012770-49FC-5049-9773-F3ABA9C07ADD}"/>
              </a:ext>
            </a:extLst>
          </p:cNvPr>
          <p:cNvSpPr/>
          <p:nvPr/>
        </p:nvSpPr>
        <p:spPr>
          <a:xfrm>
            <a:off x="5662938"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17" name="Rectangle 16">
            <a:extLst>
              <a:ext uri="{FF2B5EF4-FFF2-40B4-BE49-F238E27FC236}">
                <a16:creationId xmlns:a16="http://schemas.microsoft.com/office/drawing/2014/main" id="{5B90DF8C-76BD-5C47-BE28-97AB2BAD312F}"/>
              </a:ext>
            </a:extLst>
          </p:cNvPr>
          <p:cNvSpPr/>
          <p:nvPr/>
        </p:nvSpPr>
        <p:spPr>
          <a:xfrm>
            <a:off x="1875684"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18" name="Rectangle 17">
            <a:extLst>
              <a:ext uri="{FF2B5EF4-FFF2-40B4-BE49-F238E27FC236}">
                <a16:creationId xmlns:a16="http://schemas.microsoft.com/office/drawing/2014/main" id="{F7DB7919-B733-FC42-8354-1E7DAFC91057}"/>
              </a:ext>
            </a:extLst>
          </p:cNvPr>
          <p:cNvSpPr/>
          <p:nvPr/>
        </p:nvSpPr>
        <p:spPr>
          <a:xfrm>
            <a:off x="3769311"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19" name="Rectangle 18">
            <a:extLst>
              <a:ext uri="{FF2B5EF4-FFF2-40B4-BE49-F238E27FC236}">
                <a16:creationId xmlns:a16="http://schemas.microsoft.com/office/drawing/2014/main" id="{231DCC8E-CE58-3948-9CA1-1DC79F05F1EF}"/>
              </a:ext>
            </a:extLst>
          </p:cNvPr>
          <p:cNvSpPr/>
          <p:nvPr/>
        </p:nvSpPr>
        <p:spPr>
          <a:xfrm>
            <a:off x="7556565" y="2739942"/>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20" name="Rectangle 19">
            <a:extLst>
              <a:ext uri="{FF2B5EF4-FFF2-40B4-BE49-F238E27FC236}">
                <a16:creationId xmlns:a16="http://schemas.microsoft.com/office/drawing/2014/main" id="{AB49DC81-46AA-544F-9DF3-CFED8F499B6F}"/>
              </a:ext>
            </a:extLst>
          </p:cNvPr>
          <p:cNvSpPr/>
          <p:nvPr/>
        </p:nvSpPr>
        <p:spPr>
          <a:xfrm>
            <a:off x="9450193" y="273737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(TensorFlow, ONNX, etc.)</a:t>
            </a:r>
          </a:p>
        </p:txBody>
      </p:sp>
      <p:sp>
        <p:nvSpPr>
          <p:cNvPr id="21" name="Arrow: Down 6">
            <a:extLst>
              <a:ext uri="{FF2B5EF4-FFF2-40B4-BE49-F238E27FC236}">
                <a16:creationId xmlns:a16="http://schemas.microsoft.com/office/drawing/2014/main" id="{31B24951-962C-C447-AAE6-A20578949BBA}"/>
              </a:ext>
            </a:extLst>
          </p:cNvPr>
          <p:cNvSpPr/>
          <p:nvPr/>
        </p:nvSpPr>
        <p:spPr>
          <a:xfrm>
            <a:off x="1593184" y="430756"/>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 name="Arrow: Down 47">
            <a:extLst>
              <a:ext uri="{FF2B5EF4-FFF2-40B4-BE49-F238E27FC236}">
                <a16:creationId xmlns:a16="http://schemas.microsoft.com/office/drawing/2014/main" id="{DA12921D-9C4B-0C4D-87E1-B7896B405055}"/>
              </a:ext>
            </a:extLst>
          </p:cNvPr>
          <p:cNvSpPr/>
          <p:nvPr/>
        </p:nvSpPr>
        <p:spPr>
          <a:xfrm>
            <a:off x="5692427" y="523221"/>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Arrow: Down 48">
            <a:extLst>
              <a:ext uri="{FF2B5EF4-FFF2-40B4-BE49-F238E27FC236}">
                <a16:creationId xmlns:a16="http://schemas.microsoft.com/office/drawing/2014/main" id="{C35CB43E-0138-AD47-97E2-C821AD876662}"/>
              </a:ext>
            </a:extLst>
          </p:cNvPr>
          <p:cNvSpPr/>
          <p:nvPr/>
        </p:nvSpPr>
        <p:spPr>
          <a:xfrm>
            <a:off x="9520710" y="507974"/>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48E0511F-9DFF-7047-AB30-9C0912C93307}"/>
              </a:ext>
            </a:extLst>
          </p:cNvPr>
          <p:cNvSpPr/>
          <p:nvPr/>
        </p:nvSpPr>
        <p:spPr>
          <a:xfrm>
            <a:off x="9709482"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25" name="Rectangle 24">
            <a:extLst>
              <a:ext uri="{FF2B5EF4-FFF2-40B4-BE49-F238E27FC236}">
                <a16:creationId xmlns:a16="http://schemas.microsoft.com/office/drawing/2014/main" id="{11BC91AA-3943-8840-AC29-212648F53462}"/>
              </a:ext>
            </a:extLst>
          </p:cNvPr>
          <p:cNvSpPr/>
          <p:nvPr/>
        </p:nvSpPr>
        <p:spPr>
          <a:xfrm>
            <a:off x="1856852" y="1823602"/>
            <a:ext cx="9845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 / F#</a:t>
            </a:r>
          </a:p>
        </p:txBody>
      </p:sp>
      <p:pic>
        <p:nvPicPr>
          <p:cNvPr id="39" name="Picture 38">
            <a:extLst>
              <a:ext uri="{FF2B5EF4-FFF2-40B4-BE49-F238E27FC236}">
                <a16:creationId xmlns:a16="http://schemas.microsoft.com/office/drawing/2014/main" id="{4E73CB31-16AD-4CB0-B8CE-5C55F268F31D}"/>
              </a:ext>
            </a:extLst>
          </p:cNvPr>
          <p:cNvPicPr>
            <a:picLocks noChangeAspect="1"/>
          </p:cNvPicPr>
          <p:nvPr/>
        </p:nvPicPr>
        <p:blipFill rotWithShape="1">
          <a:blip r:embed="rId5"/>
          <a:srcRect l="2047" t="1778" r="1627" b="4180"/>
          <a:stretch/>
        </p:blipFill>
        <p:spPr>
          <a:xfrm>
            <a:off x="11018878" y="1771024"/>
            <a:ext cx="823617" cy="565251"/>
          </a:xfrm>
          <a:prstGeom prst="rect">
            <a:avLst/>
          </a:prstGeom>
          <a:ln w="3175">
            <a:solidFill>
              <a:schemeClr val="tx1"/>
            </a:solidFill>
          </a:ln>
        </p:spPr>
      </p:pic>
      <p:sp>
        <p:nvSpPr>
          <p:cNvPr id="2" name="Rectangle: Rounded Corners 1">
            <a:extLst>
              <a:ext uri="{FF2B5EF4-FFF2-40B4-BE49-F238E27FC236}">
                <a16:creationId xmlns:a16="http://schemas.microsoft.com/office/drawing/2014/main" id="{1AB38480-1864-40CD-B76D-D734B10FAB81}"/>
              </a:ext>
            </a:extLst>
          </p:cNvPr>
          <p:cNvSpPr/>
          <p:nvPr/>
        </p:nvSpPr>
        <p:spPr>
          <a:xfrm>
            <a:off x="7556564" y="2706979"/>
            <a:ext cx="1828800" cy="792303"/>
          </a:xfrm>
          <a:prstGeom prst="round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50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CABF7B-DF03-4006-A5A3-3AF51FE2E31E}"/>
              </a:ext>
            </a:extLst>
          </p:cNvPr>
          <p:cNvPicPr>
            <a:picLocks noChangeAspect="1"/>
          </p:cNvPicPr>
          <p:nvPr/>
        </p:nvPicPr>
        <p:blipFill rotWithShape="1">
          <a:blip r:embed="rId3">
            <a:extLst>
              <a:ext uri="{28A0092B-C50C-407E-A947-70E740481C1C}">
                <a14:useLocalDpi xmlns:a14="http://schemas.microsoft.com/office/drawing/2010/main" val="0"/>
              </a:ext>
            </a:extLst>
          </a:blip>
          <a:srcRect t="11555" b="7894"/>
          <a:stretch/>
        </p:blipFill>
        <p:spPr>
          <a:xfrm>
            <a:off x="2262957" y="1231453"/>
            <a:ext cx="7316867" cy="4420366"/>
          </a:xfrm>
          <a:prstGeom prst="rect">
            <a:avLst/>
          </a:prstGeom>
        </p:spPr>
      </p:pic>
      <p:sp>
        <p:nvSpPr>
          <p:cNvPr id="8" name="Rectangle 7">
            <a:extLst>
              <a:ext uri="{FF2B5EF4-FFF2-40B4-BE49-F238E27FC236}">
                <a16:creationId xmlns:a16="http://schemas.microsoft.com/office/drawing/2014/main" id="{07B5AC4B-E062-422F-A258-26A1FDBAD5B8}"/>
              </a:ext>
            </a:extLst>
          </p:cNvPr>
          <p:cNvSpPr/>
          <p:nvPr/>
        </p:nvSpPr>
        <p:spPr>
          <a:xfrm>
            <a:off x="3085905" y="585122"/>
            <a:ext cx="5341334" cy="646331"/>
          </a:xfrm>
          <a:prstGeom prst="rect">
            <a:avLst/>
          </a:prstGeom>
        </p:spPr>
        <p:txBody>
          <a:bodyPr wrap="none">
            <a:spAutoFit/>
          </a:bodyPr>
          <a:lstStyle/>
          <a:p>
            <a:r>
              <a:rPr lang="en-US" sz="3600" dirty="0">
                <a:latin typeface="Segoe UI Light" panose="020B0502040204020203" pitchFamily="34" charset="0"/>
                <a:cs typeface="Segoe UI Light" panose="020B0502040204020203" pitchFamily="34" charset="0"/>
              </a:rPr>
              <a:t>Global Feature Importance</a:t>
            </a:r>
          </a:p>
        </p:txBody>
      </p:sp>
      <p:sp>
        <p:nvSpPr>
          <p:cNvPr id="9" name="Rectangle 8">
            <a:extLst>
              <a:ext uri="{FF2B5EF4-FFF2-40B4-BE49-F238E27FC236}">
                <a16:creationId xmlns:a16="http://schemas.microsoft.com/office/drawing/2014/main" id="{30DA7F69-34EC-4FE2-96AE-6EB0812A8EFF}"/>
              </a:ext>
            </a:extLst>
          </p:cNvPr>
          <p:cNvSpPr/>
          <p:nvPr/>
        </p:nvSpPr>
        <p:spPr>
          <a:xfrm>
            <a:off x="5024328" y="5677091"/>
            <a:ext cx="2143344" cy="338554"/>
          </a:xfrm>
          <a:prstGeom prst="rect">
            <a:avLst/>
          </a:prstGeom>
        </p:spPr>
        <p:txBody>
          <a:bodyPr wrap="none">
            <a:spAutoFit/>
          </a:bodyPr>
          <a:lstStyle/>
          <a:p>
            <a:r>
              <a:rPr lang="en-US" sz="1600" dirty="0">
                <a:latin typeface="Segoe UI Light" panose="020B0502040204020203" pitchFamily="34" charset="0"/>
                <a:cs typeface="Segoe UI Light" panose="020B0502040204020203" pitchFamily="34" charset="0"/>
              </a:rPr>
              <a:t>Decrease in R-Squared</a:t>
            </a:r>
          </a:p>
        </p:txBody>
      </p:sp>
    </p:spTree>
    <p:extLst>
      <p:ext uri="{BB962C8B-B14F-4D97-AF65-F5344CB8AC3E}">
        <p14:creationId xmlns:p14="http://schemas.microsoft.com/office/powerpoint/2010/main" val="1405657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15468-63E0-4C57-83F7-60C54090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66" y="685175"/>
            <a:ext cx="7316867" cy="5487650"/>
          </a:xfrm>
          <a:prstGeom prst="rect">
            <a:avLst/>
          </a:prstGeom>
        </p:spPr>
      </p:pic>
    </p:spTree>
    <p:extLst>
      <p:ext uri="{BB962C8B-B14F-4D97-AF65-F5344CB8AC3E}">
        <p14:creationId xmlns:p14="http://schemas.microsoft.com/office/powerpoint/2010/main" val="17600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9E7B-E06E-4991-974F-1EF5002AA5C0}"/>
              </a:ext>
            </a:extLst>
          </p:cNvPr>
          <p:cNvSpPr>
            <a:spLocks noGrp="1"/>
          </p:cNvSpPr>
          <p:nvPr>
            <p:ph type="title"/>
          </p:nvPr>
        </p:nvSpPr>
        <p:spPr>
          <a:xfrm>
            <a:off x="4275321" y="220581"/>
            <a:ext cx="1822307" cy="507344"/>
          </a:xfrm>
        </p:spPr>
        <p:txBody>
          <a:bodyPr>
            <a:normAutofit/>
          </a:bodyPr>
          <a:lstStyle/>
          <a:p>
            <a:r>
              <a:rPr lang="en-US" sz="2800" dirty="0">
                <a:latin typeface="Segoe UI Light" panose="020B0502040204020203" pitchFamily="34" charset="0"/>
                <a:cs typeface="Segoe UI Light" panose="020B0502040204020203" pitchFamily="34" charset="0"/>
              </a:rPr>
              <a:t>Client-side</a:t>
            </a:r>
          </a:p>
        </p:txBody>
      </p:sp>
      <p:sp>
        <p:nvSpPr>
          <p:cNvPr id="7" name="Title 1">
            <a:extLst>
              <a:ext uri="{FF2B5EF4-FFF2-40B4-BE49-F238E27FC236}">
                <a16:creationId xmlns:a16="http://schemas.microsoft.com/office/drawing/2014/main" id="{CB65046D-4FFE-4AD7-8BF1-4D46769C423F}"/>
              </a:ext>
            </a:extLst>
          </p:cNvPr>
          <p:cNvSpPr txBox="1">
            <a:spLocks/>
          </p:cNvSpPr>
          <p:nvPr/>
        </p:nvSpPr>
        <p:spPr>
          <a:xfrm>
            <a:off x="1059046" y="1207137"/>
            <a:ext cx="2008620" cy="8344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Desktop app</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Console app</a:t>
            </a:r>
          </a:p>
        </p:txBody>
      </p:sp>
      <p:sp>
        <p:nvSpPr>
          <p:cNvPr id="8" name="Title 1">
            <a:extLst>
              <a:ext uri="{FF2B5EF4-FFF2-40B4-BE49-F238E27FC236}">
                <a16:creationId xmlns:a16="http://schemas.microsoft.com/office/drawing/2014/main" id="{828F4D76-28BA-4B60-963F-ABB51D21257C}"/>
              </a:ext>
            </a:extLst>
          </p:cNvPr>
          <p:cNvSpPr txBox="1">
            <a:spLocks/>
          </p:cNvSpPr>
          <p:nvPr/>
        </p:nvSpPr>
        <p:spPr>
          <a:xfrm>
            <a:off x="1059046" y="2423921"/>
            <a:ext cx="2598547" cy="5073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Web app </a:t>
            </a:r>
            <a:r>
              <a:rPr kumimoji="0" lang="en-US" sz="17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(server-side)</a:t>
            </a:r>
          </a:p>
        </p:txBody>
      </p:sp>
      <p:sp>
        <p:nvSpPr>
          <p:cNvPr id="9" name="Title 1">
            <a:extLst>
              <a:ext uri="{FF2B5EF4-FFF2-40B4-BE49-F238E27FC236}">
                <a16:creationId xmlns:a16="http://schemas.microsoft.com/office/drawing/2014/main" id="{A3458C80-8F31-4DCC-8916-83B2586AD003}"/>
              </a:ext>
            </a:extLst>
          </p:cNvPr>
          <p:cNvSpPr txBox="1">
            <a:spLocks/>
          </p:cNvSpPr>
          <p:nvPr/>
        </p:nvSpPr>
        <p:spPr>
          <a:xfrm>
            <a:off x="1059046" y="4697224"/>
            <a:ext cx="2008620" cy="50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N-Tier app</a:t>
            </a:r>
          </a:p>
        </p:txBody>
      </p:sp>
      <p:sp>
        <p:nvSpPr>
          <p:cNvPr id="10" name="Title 1">
            <a:extLst>
              <a:ext uri="{FF2B5EF4-FFF2-40B4-BE49-F238E27FC236}">
                <a16:creationId xmlns:a16="http://schemas.microsoft.com/office/drawing/2014/main" id="{CB8E66C8-7BE9-48B4-B796-F3F6EAF88344}"/>
              </a:ext>
            </a:extLst>
          </p:cNvPr>
          <p:cNvSpPr txBox="1">
            <a:spLocks/>
          </p:cNvSpPr>
          <p:nvPr/>
        </p:nvSpPr>
        <p:spPr>
          <a:xfrm>
            <a:off x="1059046" y="5793203"/>
            <a:ext cx="2441238" cy="50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Microservices app</a:t>
            </a:r>
          </a:p>
        </p:txBody>
      </p:sp>
      <p:sp>
        <p:nvSpPr>
          <p:cNvPr id="11" name="Rectangle 10">
            <a:extLst>
              <a:ext uri="{FF2B5EF4-FFF2-40B4-BE49-F238E27FC236}">
                <a16:creationId xmlns:a16="http://schemas.microsoft.com/office/drawing/2014/main" id="{C4CCE805-161F-43B5-B5DB-FC2615C36133}"/>
              </a:ext>
            </a:extLst>
          </p:cNvPr>
          <p:cNvSpPr>
            <a:spLocks noChangeAspect="1"/>
          </p:cNvSpPr>
          <p:nvPr/>
        </p:nvSpPr>
        <p:spPr bwMode="auto">
          <a:xfrm>
            <a:off x="4408783" y="117071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8296EC80-3CE0-4D67-8566-8E72966755C2}"/>
              </a:ext>
            </a:extLst>
          </p:cNvPr>
          <p:cNvSpPr>
            <a:spLocks noChangeAspect="1"/>
          </p:cNvSpPr>
          <p:nvPr/>
        </p:nvSpPr>
        <p:spPr bwMode="auto">
          <a:xfrm>
            <a:off x="4408783" y="4491003"/>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E64496C0-B9DB-4656-9388-A8A3E3E9C69A}"/>
              </a:ext>
            </a:extLst>
          </p:cNvPr>
          <p:cNvSpPr>
            <a:spLocks noChangeAspect="1"/>
          </p:cNvSpPr>
          <p:nvPr/>
        </p:nvSpPr>
        <p:spPr bwMode="auto">
          <a:xfrm>
            <a:off x="4415664" y="5619067"/>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8DCE9D23-5D2D-4601-B91C-FDEAAC71F3F9}"/>
              </a:ext>
            </a:extLst>
          </p:cNvPr>
          <p:cNvCxnSpPr>
            <a:cxnSpLocks/>
          </p:cNvCxnSpPr>
          <p:nvPr/>
        </p:nvCxnSpPr>
        <p:spPr>
          <a:xfrm>
            <a:off x="3880055" y="877080"/>
            <a:ext cx="38662" cy="58186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018524-898E-43CA-926A-BB3D980B46F3}"/>
              </a:ext>
            </a:extLst>
          </p:cNvPr>
          <p:cNvCxnSpPr>
            <a:cxnSpLocks/>
          </p:cNvCxnSpPr>
          <p:nvPr/>
        </p:nvCxnSpPr>
        <p:spPr>
          <a:xfrm>
            <a:off x="6402029" y="877080"/>
            <a:ext cx="0" cy="584818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836423-9495-4B39-BAE7-29FDF8D0ACC0}"/>
              </a:ext>
            </a:extLst>
          </p:cNvPr>
          <p:cNvCxnSpPr>
            <a:cxnSpLocks/>
          </p:cNvCxnSpPr>
          <p:nvPr/>
        </p:nvCxnSpPr>
        <p:spPr>
          <a:xfrm>
            <a:off x="9391036" y="877080"/>
            <a:ext cx="43016" cy="582360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2661065-66B9-4B9A-87F7-35CA8A461373}"/>
              </a:ext>
            </a:extLst>
          </p:cNvPr>
          <p:cNvSpPr>
            <a:spLocks noChangeAspect="1"/>
          </p:cNvSpPr>
          <p:nvPr/>
        </p:nvSpPr>
        <p:spPr bwMode="auto">
          <a:xfrm>
            <a:off x="7097904" y="4495919"/>
            <a:ext cx="1631900"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D514663-96BA-4D50-B29E-C975C00B3DF8}"/>
              </a:ext>
            </a:extLst>
          </p:cNvPr>
          <p:cNvSpPr>
            <a:spLocks noChangeAspect="1"/>
          </p:cNvSpPr>
          <p:nvPr/>
        </p:nvSpPr>
        <p:spPr bwMode="auto">
          <a:xfrm>
            <a:off x="7104785" y="5619067"/>
            <a:ext cx="1625021" cy="919986"/>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7DFF6E4B-3C4A-4CA9-8BC9-C7E3175C5712}"/>
              </a:ext>
            </a:extLst>
          </p:cNvPr>
          <p:cNvSpPr/>
          <p:nvPr/>
        </p:nvSpPr>
        <p:spPr>
          <a:xfrm>
            <a:off x="4568341" y="1654741"/>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6" name="Picture 2" descr="Image result for nuget logo">
            <a:extLst>
              <a:ext uri="{FF2B5EF4-FFF2-40B4-BE49-F238E27FC236}">
                <a16:creationId xmlns:a16="http://schemas.microsoft.com/office/drawing/2014/main" id="{84AA62CD-593F-4689-9195-89A044CC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223" y="1695387"/>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960D348C-446B-4E66-8263-F02BF731E639}"/>
              </a:ext>
            </a:extLst>
          </p:cNvPr>
          <p:cNvSpPr/>
          <p:nvPr/>
        </p:nvSpPr>
        <p:spPr>
          <a:xfrm>
            <a:off x="4407839" y="1202221"/>
            <a:ext cx="15043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WPF / WinForms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Console app</a:t>
            </a:r>
          </a:p>
        </p:txBody>
      </p:sp>
      <p:sp>
        <p:nvSpPr>
          <p:cNvPr id="26" name="Rectangle 25">
            <a:extLst>
              <a:ext uri="{FF2B5EF4-FFF2-40B4-BE49-F238E27FC236}">
                <a16:creationId xmlns:a16="http://schemas.microsoft.com/office/drawing/2014/main" id="{361BEC4C-5D11-44C8-9B6C-9FCAAC317F14}"/>
              </a:ext>
            </a:extLst>
          </p:cNvPr>
          <p:cNvSpPr>
            <a:spLocks noChangeAspect="1"/>
          </p:cNvSpPr>
          <p:nvPr/>
        </p:nvSpPr>
        <p:spPr bwMode="auto">
          <a:xfrm>
            <a:off x="4415664" y="336293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itle 1">
            <a:extLst>
              <a:ext uri="{FF2B5EF4-FFF2-40B4-BE49-F238E27FC236}">
                <a16:creationId xmlns:a16="http://schemas.microsoft.com/office/drawing/2014/main" id="{13ACF216-04C0-4E9C-883F-FFC01D5373FE}"/>
              </a:ext>
            </a:extLst>
          </p:cNvPr>
          <p:cNvSpPr txBox="1">
            <a:spLocks/>
          </p:cNvSpPr>
          <p:nvPr/>
        </p:nvSpPr>
        <p:spPr>
          <a:xfrm>
            <a:off x="1059045" y="3519899"/>
            <a:ext cx="2710910" cy="588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Web app </a:t>
            </a:r>
            <a:r>
              <a:rPr kumimoji="0" lang="en-US" sz="17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(Blazor)</a:t>
            </a:r>
          </a:p>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ML.NET on Client or Server </a:t>
            </a:r>
          </a:p>
        </p:txBody>
      </p:sp>
      <p:sp>
        <p:nvSpPr>
          <p:cNvPr id="35" name="Rectangle 34">
            <a:extLst>
              <a:ext uri="{FF2B5EF4-FFF2-40B4-BE49-F238E27FC236}">
                <a16:creationId xmlns:a16="http://schemas.microsoft.com/office/drawing/2014/main" id="{549438F4-1D3E-410E-8DBF-B7E5D21326A3}"/>
              </a:ext>
            </a:extLst>
          </p:cNvPr>
          <p:cNvSpPr>
            <a:spLocks noChangeAspect="1"/>
          </p:cNvSpPr>
          <p:nvPr/>
        </p:nvSpPr>
        <p:spPr bwMode="auto">
          <a:xfrm>
            <a:off x="4425745" y="336293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518DBA85-73D6-474C-B4E8-18EDACD309A9}"/>
              </a:ext>
            </a:extLst>
          </p:cNvPr>
          <p:cNvSpPr/>
          <p:nvPr/>
        </p:nvSpPr>
        <p:spPr>
          <a:xfrm>
            <a:off x="4585303" y="3846961"/>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37" name="Picture 2" descr="Image result for nuget logo">
            <a:extLst>
              <a:ext uri="{FF2B5EF4-FFF2-40B4-BE49-F238E27FC236}">
                <a16:creationId xmlns:a16="http://schemas.microsoft.com/office/drawing/2014/main" id="{2DCE7E46-BBF6-4253-AB5C-195597733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185" y="3887607"/>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1D3E0E75-4FEA-4865-BCAA-1C0241800B6C}"/>
              </a:ext>
            </a:extLst>
          </p:cNvPr>
          <p:cNvSpPr/>
          <p:nvPr/>
        </p:nvSpPr>
        <p:spPr>
          <a:xfrm>
            <a:off x="4503341" y="3394441"/>
            <a:ext cx="1444626" cy="4462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Blazor</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 .NET)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(WebAssembly)</a:t>
            </a:r>
          </a:p>
        </p:txBody>
      </p:sp>
      <p:sp>
        <p:nvSpPr>
          <p:cNvPr id="46" name="Rectangle 45">
            <a:extLst>
              <a:ext uri="{FF2B5EF4-FFF2-40B4-BE49-F238E27FC236}">
                <a16:creationId xmlns:a16="http://schemas.microsoft.com/office/drawing/2014/main" id="{ACB3E01D-22DB-4E88-B850-5F94D7B1718D}"/>
              </a:ext>
            </a:extLst>
          </p:cNvPr>
          <p:cNvSpPr/>
          <p:nvPr/>
        </p:nvSpPr>
        <p:spPr>
          <a:xfrm>
            <a:off x="4539252" y="4720110"/>
            <a:ext cx="1148071" cy="61555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(Any technology)</a:t>
            </a:r>
          </a:p>
        </p:txBody>
      </p:sp>
      <p:sp>
        <p:nvSpPr>
          <p:cNvPr id="47" name="Rectangle 46">
            <a:extLst>
              <a:ext uri="{FF2B5EF4-FFF2-40B4-BE49-F238E27FC236}">
                <a16:creationId xmlns:a16="http://schemas.microsoft.com/office/drawing/2014/main" id="{D1741D35-6A16-48E5-8220-C991B6F9EE6D}"/>
              </a:ext>
            </a:extLst>
          </p:cNvPr>
          <p:cNvSpPr/>
          <p:nvPr/>
        </p:nvSpPr>
        <p:spPr>
          <a:xfrm>
            <a:off x="7354464" y="4972250"/>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48" name="Picture 2" descr="Image result for nuget logo">
            <a:extLst>
              <a:ext uri="{FF2B5EF4-FFF2-40B4-BE49-F238E27FC236}">
                <a16:creationId xmlns:a16="http://schemas.microsoft.com/office/drawing/2014/main" id="{1CE0C105-171F-4BD6-99E8-1E7AE62A5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4F7F2A13-872A-4AC1-B206-4EC3D3747B30}"/>
              </a:ext>
            </a:extLst>
          </p:cNvPr>
          <p:cNvCxnSpPr>
            <a:cxnSpLocks/>
            <a:stCxn id="35" idx="3"/>
          </p:cNvCxnSpPr>
          <p:nvPr/>
        </p:nvCxnSpPr>
        <p:spPr>
          <a:xfrm>
            <a:off x="5896652" y="3820474"/>
            <a:ext cx="1190360" cy="13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E5BF8DF-83BD-42FC-A329-30081D9562A4}"/>
              </a:ext>
            </a:extLst>
          </p:cNvPr>
          <p:cNvCxnSpPr>
            <a:cxnSpLocks/>
          </p:cNvCxnSpPr>
          <p:nvPr/>
        </p:nvCxnSpPr>
        <p:spPr>
          <a:xfrm>
            <a:off x="5886571" y="4948538"/>
            <a:ext cx="11903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77B26A-C7F3-43B4-ABCE-EF655F1ADAC7}"/>
              </a:ext>
            </a:extLst>
          </p:cNvPr>
          <p:cNvCxnSpPr>
            <a:cxnSpLocks/>
          </p:cNvCxnSpPr>
          <p:nvPr/>
        </p:nvCxnSpPr>
        <p:spPr>
          <a:xfrm>
            <a:off x="5896652" y="6076602"/>
            <a:ext cx="11903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96944B-A34E-4270-8C8A-795F88D6F1F5}"/>
              </a:ext>
            </a:extLst>
          </p:cNvPr>
          <p:cNvSpPr/>
          <p:nvPr/>
        </p:nvSpPr>
        <p:spPr>
          <a:xfrm>
            <a:off x="4520819" y="5852303"/>
            <a:ext cx="1250663" cy="63094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(Any technology)</a:t>
            </a:r>
          </a:p>
        </p:txBody>
      </p:sp>
      <p:grpSp>
        <p:nvGrpSpPr>
          <p:cNvPr id="59" name="Group 58">
            <a:extLst>
              <a:ext uri="{FF2B5EF4-FFF2-40B4-BE49-F238E27FC236}">
                <a16:creationId xmlns:a16="http://schemas.microsoft.com/office/drawing/2014/main" id="{534D24A7-5C14-4B1C-B1E2-57CEAA3919D0}"/>
              </a:ext>
            </a:extLst>
          </p:cNvPr>
          <p:cNvGrpSpPr/>
          <p:nvPr/>
        </p:nvGrpSpPr>
        <p:grpSpPr>
          <a:xfrm>
            <a:off x="7120425" y="5623983"/>
            <a:ext cx="822661" cy="445941"/>
            <a:chOff x="9049728" y="4899631"/>
            <a:chExt cx="822661" cy="445941"/>
          </a:xfrm>
        </p:grpSpPr>
        <p:sp>
          <p:nvSpPr>
            <p:cNvPr id="57" name="Rectangle: Rounded Corners 56">
              <a:extLst>
                <a:ext uri="{FF2B5EF4-FFF2-40B4-BE49-F238E27FC236}">
                  <a16:creationId xmlns:a16="http://schemas.microsoft.com/office/drawing/2014/main" id="{216CE8AF-4EBA-439E-A5F9-8FEBA44AE152}"/>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197E8D3-DA96-4353-BB64-560852EB2FE6}"/>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56" name="Picture 2" descr="Image result for nuget logo">
              <a:extLst>
                <a:ext uri="{FF2B5EF4-FFF2-40B4-BE49-F238E27FC236}">
                  <a16:creationId xmlns:a16="http://schemas.microsoft.com/office/drawing/2014/main" id="{9DB42B33-ABD3-4728-A28F-A27971F62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F135D7E6-8276-4BBA-BC1A-387283F37E5B}"/>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60" name="Group 59">
            <a:extLst>
              <a:ext uri="{FF2B5EF4-FFF2-40B4-BE49-F238E27FC236}">
                <a16:creationId xmlns:a16="http://schemas.microsoft.com/office/drawing/2014/main" id="{83F0E92A-7751-4D5C-AA5D-E295B860B24D}"/>
              </a:ext>
            </a:extLst>
          </p:cNvPr>
          <p:cNvGrpSpPr/>
          <p:nvPr/>
        </p:nvGrpSpPr>
        <p:grpSpPr>
          <a:xfrm>
            <a:off x="7120425" y="6046875"/>
            <a:ext cx="822661" cy="445941"/>
            <a:chOff x="9049728" y="4899631"/>
            <a:chExt cx="822661" cy="445941"/>
          </a:xfrm>
        </p:grpSpPr>
        <p:sp>
          <p:nvSpPr>
            <p:cNvPr id="61" name="Rectangle: Rounded Corners 60">
              <a:extLst>
                <a:ext uri="{FF2B5EF4-FFF2-40B4-BE49-F238E27FC236}">
                  <a16:creationId xmlns:a16="http://schemas.microsoft.com/office/drawing/2014/main" id="{BB5AD9B3-AEFF-47E8-A985-B056C29B48AD}"/>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DA581A64-17AD-4564-84DD-58E037AB990D}"/>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63" name="Picture 2" descr="Image result for nuget logo">
              <a:extLst>
                <a:ext uri="{FF2B5EF4-FFF2-40B4-BE49-F238E27FC236}">
                  <a16:creationId xmlns:a16="http://schemas.microsoft.com/office/drawing/2014/main" id="{0F540D75-B2E8-43AF-9818-BA2FB5F5E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a:extLst>
                <a:ext uri="{FF2B5EF4-FFF2-40B4-BE49-F238E27FC236}">
                  <a16:creationId xmlns:a16="http://schemas.microsoft.com/office/drawing/2014/main" id="{D0D09962-FBB0-48CD-AF40-1B6C99C1F751}"/>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65" name="Group 64">
            <a:extLst>
              <a:ext uri="{FF2B5EF4-FFF2-40B4-BE49-F238E27FC236}">
                <a16:creationId xmlns:a16="http://schemas.microsoft.com/office/drawing/2014/main" id="{8ACD6681-F346-4FE5-BDE0-A9C05A17FED5}"/>
              </a:ext>
            </a:extLst>
          </p:cNvPr>
          <p:cNvGrpSpPr/>
          <p:nvPr/>
        </p:nvGrpSpPr>
        <p:grpSpPr>
          <a:xfrm>
            <a:off x="7907146" y="5623983"/>
            <a:ext cx="822661" cy="445941"/>
            <a:chOff x="9049728" y="4899631"/>
            <a:chExt cx="822661" cy="445941"/>
          </a:xfrm>
        </p:grpSpPr>
        <p:sp>
          <p:nvSpPr>
            <p:cNvPr id="66" name="Rectangle: Rounded Corners 65">
              <a:extLst>
                <a:ext uri="{FF2B5EF4-FFF2-40B4-BE49-F238E27FC236}">
                  <a16:creationId xmlns:a16="http://schemas.microsoft.com/office/drawing/2014/main" id="{09F68B94-BA9C-477F-9DF7-BA82A1CBEA10}"/>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2523863B-55FC-43B7-AD39-73DAC5F3A3B7}"/>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68" name="Picture 2" descr="Image result for nuget logo">
              <a:extLst>
                <a:ext uri="{FF2B5EF4-FFF2-40B4-BE49-F238E27FC236}">
                  <a16:creationId xmlns:a16="http://schemas.microsoft.com/office/drawing/2014/main" id="{1647B8C9-6D81-476C-A9AF-AB10CF468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DB2AFC4A-70CD-4240-A988-385DB60C1D4B}"/>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70" name="Group 69">
            <a:extLst>
              <a:ext uri="{FF2B5EF4-FFF2-40B4-BE49-F238E27FC236}">
                <a16:creationId xmlns:a16="http://schemas.microsoft.com/office/drawing/2014/main" id="{BD7F478C-8CAB-49BA-B0FE-3490F5EA7C53}"/>
              </a:ext>
            </a:extLst>
          </p:cNvPr>
          <p:cNvGrpSpPr/>
          <p:nvPr/>
        </p:nvGrpSpPr>
        <p:grpSpPr>
          <a:xfrm>
            <a:off x="7912339" y="6047190"/>
            <a:ext cx="822661" cy="445941"/>
            <a:chOff x="9049728" y="4899631"/>
            <a:chExt cx="822661" cy="445941"/>
          </a:xfrm>
        </p:grpSpPr>
        <p:sp>
          <p:nvSpPr>
            <p:cNvPr id="71" name="Rectangle: Rounded Corners 70">
              <a:extLst>
                <a:ext uri="{FF2B5EF4-FFF2-40B4-BE49-F238E27FC236}">
                  <a16:creationId xmlns:a16="http://schemas.microsoft.com/office/drawing/2014/main" id="{5B22C509-1362-4D11-B750-145F1DBA67F5}"/>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223FC89-B6A6-4391-BD49-450B1B9DCF6C}"/>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Other</a:t>
              </a:r>
            </a:p>
          </p:txBody>
        </p:sp>
        <p:pic>
          <p:nvPicPr>
            <p:cNvPr id="73" name="Picture 2" descr="Image result for nuget logo">
              <a:extLst>
                <a:ext uri="{FF2B5EF4-FFF2-40B4-BE49-F238E27FC236}">
                  <a16:creationId xmlns:a16="http://schemas.microsoft.com/office/drawing/2014/main" id="{666F3BD3-348D-4744-95BE-9C726CEEB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58BFDBFB-1733-472E-9A8D-3E2120386167}"/>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sp>
        <p:nvSpPr>
          <p:cNvPr id="76" name="Rectangle 75">
            <a:extLst>
              <a:ext uri="{FF2B5EF4-FFF2-40B4-BE49-F238E27FC236}">
                <a16:creationId xmlns:a16="http://schemas.microsoft.com/office/drawing/2014/main" id="{A86C71CF-6AD4-457B-A004-68CABF16DDC6}"/>
              </a:ext>
            </a:extLst>
          </p:cNvPr>
          <p:cNvSpPr/>
          <p:nvPr/>
        </p:nvSpPr>
        <p:spPr>
          <a:xfrm>
            <a:off x="7370419" y="4496663"/>
            <a:ext cx="116422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WebAPI</a:t>
            </a:r>
            <a:endParaRPr kumimoji="0" lang="en-US" sz="10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6" name="Title 1">
            <a:extLst>
              <a:ext uri="{FF2B5EF4-FFF2-40B4-BE49-F238E27FC236}">
                <a16:creationId xmlns:a16="http://schemas.microsoft.com/office/drawing/2014/main" id="{63D4C612-542D-4E37-9E51-ACA032F3C540}"/>
              </a:ext>
            </a:extLst>
          </p:cNvPr>
          <p:cNvSpPr txBox="1">
            <a:spLocks/>
          </p:cNvSpPr>
          <p:nvPr/>
        </p:nvSpPr>
        <p:spPr>
          <a:xfrm>
            <a:off x="7002696" y="220919"/>
            <a:ext cx="1822307" cy="5073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Light" panose="020B0502040204020203" pitchFamily="34" charset="0"/>
                <a:ea typeface="+mj-ea"/>
                <a:cs typeface="Segoe UI Light" panose="020B0502040204020203" pitchFamily="34" charset="0"/>
              </a:rPr>
              <a:t>Server-side</a:t>
            </a:r>
          </a:p>
        </p:txBody>
      </p:sp>
      <p:sp>
        <p:nvSpPr>
          <p:cNvPr id="87" name="Rectangle 86">
            <a:extLst>
              <a:ext uri="{FF2B5EF4-FFF2-40B4-BE49-F238E27FC236}">
                <a16:creationId xmlns:a16="http://schemas.microsoft.com/office/drawing/2014/main" id="{D91B55A4-D891-4C7A-8381-B0057BE40B45}"/>
              </a:ext>
            </a:extLst>
          </p:cNvPr>
          <p:cNvSpPr>
            <a:spLocks noChangeAspect="1"/>
          </p:cNvSpPr>
          <p:nvPr/>
        </p:nvSpPr>
        <p:spPr bwMode="auto">
          <a:xfrm>
            <a:off x="7097904" y="2236226"/>
            <a:ext cx="1631893"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9C217FB0-3148-449C-B902-AAF88306650F}"/>
              </a:ext>
            </a:extLst>
          </p:cNvPr>
          <p:cNvSpPr/>
          <p:nvPr/>
        </p:nvSpPr>
        <p:spPr>
          <a:xfrm>
            <a:off x="7316454" y="2720248"/>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89" name="Picture 2" descr="Image result for nuget logo">
            <a:extLst>
              <a:ext uri="{FF2B5EF4-FFF2-40B4-BE49-F238E27FC236}">
                <a16:creationId xmlns:a16="http://schemas.microsoft.com/office/drawing/2014/main" id="{BE82DE04-CC41-4827-A8D4-A3F31E4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336" y="2760894"/>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4B5937E5-5224-4D2E-A795-CBA32C8A34E8}"/>
              </a:ext>
            </a:extLst>
          </p:cNvPr>
          <p:cNvSpPr/>
          <p:nvPr/>
        </p:nvSpPr>
        <p:spPr>
          <a:xfrm>
            <a:off x="7087012" y="2267728"/>
            <a:ext cx="1576072" cy="4385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 / Fx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Razor, MVC, WebForms</a:t>
            </a:r>
          </a:p>
        </p:txBody>
      </p:sp>
      <p:sp>
        <p:nvSpPr>
          <p:cNvPr id="91" name="Rectangle 90">
            <a:extLst>
              <a:ext uri="{FF2B5EF4-FFF2-40B4-BE49-F238E27FC236}">
                <a16:creationId xmlns:a16="http://schemas.microsoft.com/office/drawing/2014/main" id="{68CF28C2-CB82-489B-A763-D2E60CE69A9A}"/>
              </a:ext>
            </a:extLst>
          </p:cNvPr>
          <p:cNvSpPr>
            <a:spLocks noChangeAspect="1"/>
          </p:cNvSpPr>
          <p:nvPr/>
        </p:nvSpPr>
        <p:spPr bwMode="auto">
          <a:xfrm>
            <a:off x="7087012" y="3364290"/>
            <a:ext cx="1642790"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Rectangle 91">
            <a:extLst>
              <a:ext uri="{FF2B5EF4-FFF2-40B4-BE49-F238E27FC236}">
                <a16:creationId xmlns:a16="http://schemas.microsoft.com/office/drawing/2014/main" id="{EC2E306E-15C4-4E84-B38B-7E9B8B65DBC4}"/>
              </a:ext>
            </a:extLst>
          </p:cNvPr>
          <p:cNvSpPr/>
          <p:nvPr/>
        </p:nvSpPr>
        <p:spPr>
          <a:xfrm>
            <a:off x="7305562" y="3848312"/>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93" name="Picture 2" descr="Image result for nuget logo">
            <a:extLst>
              <a:ext uri="{FF2B5EF4-FFF2-40B4-BE49-F238E27FC236}">
                <a16:creationId xmlns:a16="http://schemas.microsoft.com/office/drawing/2014/main" id="{147AE9AD-E01A-4D78-95A3-C0CE035B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444" y="3888958"/>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05665A1B-9CA2-4D99-9C1A-BEB2C95B7FF9}"/>
              </a:ext>
            </a:extLst>
          </p:cNvPr>
          <p:cNvSpPr/>
          <p:nvPr/>
        </p:nvSpPr>
        <p:spPr>
          <a:xfrm>
            <a:off x="7297122" y="3426164"/>
            <a:ext cx="120590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a:t>
            </a:r>
          </a:p>
        </p:txBody>
      </p:sp>
    </p:spTree>
    <p:extLst>
      <p:ext uri="{BB962C8B-B14F-4D97-AF65-F5344CB8AC3E}">
        <p14:creationId xmlns:p14="http://schemas.microsoft.com/office/powerpoint/2010/main" val="42883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721F8E-9EFF-44D5-8579-A603E6644F90}"/>
              </a:ext>
            </a:extLst>
          </p:cNvPr>
          <p:cNvSpPr>
            <a:spLocks noGrp="1"/>
          </p:cNvSpPr>
          <p:nvPr>
            <p:ph type="title"/>
          </p:nvPr>
        </p:nvSpPr>
        <p:spPr>
          <a:xfrm>
            <a:off x="776748" y="364731"/>
            <a:ext cx="11125199" cy="763424"/>
          </a:xfrm>
        </p:spPr>
        <p:txBody>
          <a:bodyPr>
            <a:noAutofit/>
          </a:bodyPr>
          <a:lstStyle/>
          <a:p>
            <a:r>
              <a:rPr lang="en-US" sz="4000" spc="-100" dirty="0">
                <a:ln w="3175">
                  <a:noFill/>
                </a:ln>
                <a:latin typeface="Segoe UI Light" panose="020B0502040204020203" pitchFamily="34" charset="0"/>
                <a:cs typeface="Segoe UI Light" panose="020B0502040204020203" pitchFamily="34" charset="0"/>
              </a:rPr>
              <a:t>Process to Build &amp; Run your own (custom) ML Model</a:t>
            </a:r>
          </a:p>
        </p:txBody>
      </p:sp>
      <p:sp>
        <p:nvSpPr>
          <p:cNvPr id="5" name="Rectangle 4">
            <a:extLst>
              <a:ext uri="{FF2B5EF4-FFF2-40B4-BE49-F238E27FC236}">
                <a16:creationId xmlns:a16="http://schemas.microsoft.com/office/drawing/2014/main" id="{6D92A5DD-2C59-495E-AB63-0751D8731397}"/>
              </a:ext>
            </a:extLst>
          </p:cNvPr>
          <p:cNvSpPr/>
          <p:nvPr/>
        </p:nvSpPr>
        <p:spPr>
          <a:xfrm>
            <a:off x="2044715" y="3282852"/>
            <a:ext cx="2024465" cy="63555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Machine Learning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lifecycle</a:t>
            </a:r>
          </a:p>
        </p:txBody>
      </p:sp>
      <p:grpSp>
        <p:nvGrpSpPr>
          <p:cNvPr id="83" name="Group 82">
            <a:extLst>
              <a:ext uri="{FF2B5EF4-FFF2-40B4-BE49-F238E27FC236}">
                <a16:creationId xmlns:a16="http://schemas.microsoft.com/office/drawing/2014/main" id="{165ABB87-8241-401E-B57E-67845E1E32F7}"/>
              </a:ext>
            </a:extLst>
          </p:cNvPr>
          <p:cNvGrpSpPr/>
          <p:nvPr/>
        </p:nvGrpSpPr>
        <p:grpSpPr>
          <a:xfrm>
            <a:off x="1048249" y="1487362"/>
            <a:ext cx="1759607" cy="1415828"/>
            <a:chOff x="1173972" y="1068991"/>
            <a:chExt cx="1759607" cy="1415828"/>
          </a:xfrm>
        </p:grpSpPr>
        <p:sp>
          <p:nvSpPr>
            <p:cNvPr id="15" name="Rectangle 14">
              <a:extLst>
                <a:ext uri="{FF2B5EF4-FFF2-40B4-BE49-F238E27FC236}">
                  <a16:creationId xmlns:a16="http://schemas.microsoft.com/office/drawing/2014/main" id="{13BE510B-AC25-4D60-A897-7AFF458D40B4}"/>
                </a:ext>
              </a:extLst>
            </p:cNvPr>
            <p:cNvSpPr/>
            <p:nvPr/>
          </p:nvSpPr>
          <p:spPr>
            <a:xfrm>
              <a:off x="1173972" y="1068991"/>
              <a:ext cx="1759607" cy="141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03116600-DA79-4A59-8EDF-728D15074E31}"/>
                </a:ext>
              </a:extLst>
            </p:cNvPr>
            <p:cNvSpPr/>
            <p:nvPr/>
          </p:nvSpPr>
          <p:spPr>
            <a:xfrm>
              <a:off x="1536927" y="1228723"/>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ylinder 29">
              <a:extLst>
                <a:ext uri="{FF2B5EF4-FFF2-40B4-BE49-F238E27FC236}">
                  <a16:creationId xmlns:a16="http://schemas.microsoft.com/office/drawing/2014/main" id="{30E12E96-5DA4-418C-AE14-7A448604C720}"/>
                </a:ext>
              </a:extLst>
            </p:cNvPr>
            <p:cNvSpPr/>
            <p:nvPr/>
          </p:nvSpPr>
          <p:spPr>
            <a:xfrm>
              <a:off x="1902979" y="1694383"/>
              <a:ext cx="586556" cy="561975"/>
            </a:xfrm>
            <a:prstGeom prst="can">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E3926EA-0297-4D96-8205-04722D55E479}"/>
                </a:ext>
              </a:extLst>
            </p:cNvPr>
            <p:cNvSpPr/>
            <p:nvPr/>
          </p:nvSpPr>
          <p:spPr>
            <a:xfrm>
              <a:off x="1831838" y="1221916"/>
              <a:ext cx="741229" cy="492443"/>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Historic</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Data</a:t>
              </a:r>
            </a:p>
          </p:txBody>
        </p:sp>
      </p:grpSp>
      <p:grpSp>
        <p:nvGrpSpPr>
          <p:cNvPr id="85" name="Group 84">
            <a:extLst>
              <a:ext uri="{FF2B5EF4-FFF2-40B4-BE49-F238E27FC236}">
                <a16:creationId xmlns:a16="http://schemas.microsoft.com/office/drawing/2014/main" id="{594A2D25-9F0A-442F-83E4-19135EC65B80}"/>
              </a:ext>
            </a:extLst>
          </p:cNvPr>
          <p:cNvGrpSpPr/>
          <p:nvPr/>
        </p:nvGrpSpPr>
        <p:grpSpPr>
          <a:xfrm>
            <a:off x="1489195" y="4319683"/>
            <a:ext cx="1509638" cy="1415828"/>
            <a:chOff x="1614918" y="3901312"/>
            <a:chExt cx="1509638" cy="1415828"/>
          </a:xfrm>
        </p:grpSpPr>
        <p:sp>
          <p:nvSpPr>
            <p:cNvPr id="17" name="Rectangle 16">
              <a:extLst>
                <a:ext uri="{FF2B5EF4-FFF2-40B4-BE49-F238E27FC236}">
                  <a16:creationId xmlns:a16="http://schemas.microsoft.com/office/drawing/2014/main" id="{30FA9693-B71F-4204-9756-1B76DA723551}"/>
                </a:ext>
              </a:extLst>
            </p:cNvPr>
            <p:cNvSpPr/>
            <p:nvPr/>
          </p:nvSpPr>
          <p:spPr>
            <a:xfrm>
              <a:off x="1614918" y="3901312"/>
              <a:ext cx="1509638" cy="141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2695511-E94B-40C1-BEB3-CC586A60A16A}"/>
                </a:ext>
              </a:extLst>
            </p:cNvPr>
            <p:cNvSpPr/>
            <p:nvPr/>
          </p:nvSpPr>
          <p:spPr>
            <a:xfrm>
              <a:off x="1614918" y="4058984"/>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3">
              <a:extLst>
                <a:ext uri="{FF2B5EF4-FFF2-40B4-BE49-F238E27FC236}">
                  <a16:creationId xmlns:a16="http://schemas.microsoft.com/office/drawing/2014/main" id="{A1EA4EE6-9694-42BF-AEDB-FE010013B424}"/>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870687" y="4443264"/>
              <a:ext cx="759420" cy="649077"/>
            </a:xfrm>
            <a:prstGeom prst="rect">
              <a:avLst/>
            </a:prstGeom>
          </p:spPr>
        </p:pic>
        <p:sp>
          <p:nvSpPr>
            <p:cNvPr id="33" name="Rectangle 32">
              <a:extLst>
                <a:ext uri="{FF2B5EF4-FFF2-40B4-BE49-F238E27FC236}">
                  <a16:creationId xmlns:a16="http://schemas.microsoft.com/office/drawing/2014/main" id="{92185CC4-F5A2-48CA-A1C6-D2A111BF60D1}"/>
                </a:ext>
              </a:extLst>
            </p:cNvPr>
            <p:cNvSpPr/>
            <p:nvPr/>
          </p:nvSpPr>
          <p:spPr>
            <a:xfrm>
              <a:off x="1890886" y="4095477"/>
              <a:ext cx="792718" cy="492443"/>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Test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Evaluate</a:t>
              </a:r>
            </a:p>
          </p:txBody>
        </p:sp>
      </p:grpSp>
      <p:grpSp>
        <p:nvGrpSpPr>
          <p:cNvPr id="84" name="Group 83">
            <a:extLst>
              <a:ext uri="{FF2B5EF4-FFF2-40B4-BE49-F238E27FC236}">
                <a16:creationId xmlns:a16="http://schemas.microsoft.com/office/drawing/2014/main" id="{63B78772-AB5B-423E-8D77-7C6EF57E0502}"/>
              </a:ext>
            </a:extLst>
          </p:cNvPr>
          <p:cNvGrpSpPr/>
          <p:nvPr/>
        </p:nvGrpSpPr>
        <p:grpSpPr>
          <a:xfrm>
            <a:off x="4133148" y="2808368"/>
            <a:ext cx="1444054" cy="1511315"/>
            <a:chOff x="4258871" y="2389997"/>
            <a:chExt cx="1444054" cy="1511315"/>
          </a:xfrm>
        </p:grpSpPr>
        <p:sp>
          <p:nvSpPr>
            <p:cNvPr id="16" name="Rectangle 15">
              <a:extLst>
                <a:ext uri="{FF2B5EF4-FFF2-40B4-BE49-F238E27FC236}">
                  <a16:creationId xmlns:a16="http://schemas.microsoft.com/office/drawing/2014/main" id="{2BDD7C52-1F3E-4F5C-AE98-145CD6ECFEEA}"/>
                </a:ext>
              </a:extLst>
            </p:cNvPr>
            <p:cNvSpPr/>
            <p:nvPr/>
          </p:nvSpPr>
          <p:spPr>
            <a:xfrm>
              <a:off x="4258871" y="2389997"/>
              <a:ext cx="1444054" cy="151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BEBBA8D-2A09-488B-9A99-C6A5EDEA220B}"/>
                </a:ext>
              </a:extLst>
            </p:cNvPr>
            <p:cNvSpPr/>
            <p:nvPr/>
          </p:nvSpPr>
          <p:spPr>
            <a:xfrm>
              <a:off x="4262914" y="2571910"/>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B81004C-3C69-4A84-90EB-27B407B35355}"/>
                </a:ext>
              </a:extLst>
            </p:cNvPr>
            <p:cNvSpPr/>
            <p:nvPr/>
          </p:nvSpPr>
          <p:spPr>
            <a:xfrm>
              <a:off x="4382944" y="2709720"/>
              <a:ext cx="1125565" cy="292388"/>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Build &amp; Train</a:t>
              </a:r>
            </a:p>
          </p:txBody>
        </p:sp>
        <p:pic>
          <p:nvPicPr>
            <p:cNvPr id="3076" name="Picture 4" descr="Image result for Training process  icon">
              <a:extLst>
                <a:ext uri="{FF2B5EF4-FFF2-40B4-BE49-F238E27FC236}">
                  <a16:creationId xmlns:a16="http://schemas.microsoft.com/office/drawing/2014/main" id="{04252292-5200-4701-9079-454E2AFBDB7D}"/>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1107" y="2917219"/>
              <a:ext cx="891505" cy="668629"/>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Arrow: Right 41">
            <a:extLst>
              <a:ext uri="{FF2B5EF4-FFF2-40B4-BE49-F238E27FC236}">
                <a16:creationId xmlns:a16="http://schemas.microsoft.com/office/drawing/2014/main" id="{CA941309-9BFA-4D23-BEF1-3F0B9367AD3B}"/>
              </a:ext>
            </a:extLst>
          </p:cNvPr>
          <p:cNvSpPr/>
          <p:nvPr/>
        </p:nvSpPr>
        <p:spPr>
          <a:xfrm>
            <a:off x="7142150" y="3461346"/>
            <a:ext cx="314325" cy="3770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2EFC1C42-F620-41C2-8E76-7D2CCE173FEA}"/>
              </a:ext>
            </a:extLst>
          </p:cNvPr>
          <p:cNvGrpSpPr/>
          <p:nvPr/>
        </p:nvGrpSpPr>
        <p:grpSpPr>
          <a:xfrm>
            <a:off x="5717447" y="2788200"/>
            <a:ext cx="1324959" cy="1456722"/>
            <a:chOff x="6140234" y="2527645"/>
            <a:chExt cx="1324959" cy="1456722"/>
          </a:xfrm>
        </p:grpSpPr>
        <p:pic>
          <p:nvPicPr>
            <p:cNvPr id="3078" name="Picture 6" descr="Image result for File icon">
              <a:extLst>
                <a:ext uri="{FF2B5EF4-FFF2-40B4-BE49-F238E27FC236}">
                  <a16:creationId xmlns:a16="http://schemas.microsoft.com/office/drawing/2014/main" id="{34B44D3F-C4F6-4ACC-8640-229982107E58}"/>
                </a:ext>
              </a:extLst>
            </p:cNvPr>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7849" y="3050865"/>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2363C223-92F1-4798-B194-B031A59C8298}"/>
                </a:ext>
              </a:extLst>
            </p:cNvPr>
            <p:cNvSpPr/>
            <p:nvPr/>
          </p:nvSpPr>
          <p:spPr>
            <a:xfrm>
              <a:off x="6140234" y="3180047"/>
              <a:ext cx="314325" cy="3770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A8122725-F1C4-49C0-B739-89069B69D8D6}"/>
                </a:ext>
              </a:extLst>
            </p:cNvPr>
            <p:cNvSpPr/>
            <p:nvPr/>
          </p:nvSpPr>
          <p:spPr>
            <a:xfrm>
              <a:off x="6403107" y="2527645"/>
              <a:ext cx="1062086"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ML model</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file</a:t>
              </a:r>
            </a:p>
          </p:txBody>
        </p:sp>
        <p:sp>
          <p:nvSpPr>
            <p:cNvPr id="40" name="Rectangle 39">
              <a:extLst>
                <a:ext uri="{FF2B5EF4-FFF2-40B4-BE49-F238E27FC236}">
                  <a16:creationId xmlns:a16="http://schemas.microsoft.com/office/drawing/2014/main" id="{879D2CCF-0090-4524-9309-FD9C812EAB16}"/>
                </a:ext>
              </a:extLst>
            </p:cNvPr>
            <p:cNvSpPr/>
            <p:nvPr/>
          </p:nvSpPr>
          <p:spPr>
            <a:xfrm>
              <a:off x="6403107" y="3676590"/>
              <a:ext cx="1062086"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(Trained)</a:t>
              </a:r>
            </a:p>
          </p:txBody>
        </p:sp>
        <p:pic>
          <p:nvPicPr>
            <p:cNvPr id="38" name="Picture 37">
              <a:extLst>
                <a:ext uri="{FF2B5EF4-FFF2-40B4-BE49-F238E27FC236}">
                  <a16:creationId xmlns:a16="http://schemas.microsoft.com/office/drawing/2014/main" id="{29D4C080-646A-4324-A758-AE9EEBDC69CA}"/>
                </a:ext>
              </a:extLst>
            </p:cNvPr>
            <p:cNvPicPr>
              <a:picLocks noChangeAspect="1"/>
            </p:cNvPicPr>
            <p:nvPr/>
          </p:nvPicPr>
          <p:blipFill rotWithShape="1">
            <a:blip r:embed="rId7"/>
            <a:srcRect t="1513" r="2066"/>
            <a:stretch/>
          </p:blipFill>
          <p:spPr>
            <a:xfrm>
              <a:off x="6725238" y="3249583"/>
              <a:ext cx="447614" cy="365502"/>
            </a:xfrm>
            <a:prstGeom prst="rect">
              <a:avLst/>
            </a:prstGeom>
          </p:spPr>
        </p:pic>
      </p:grpSp>
      <p:grpSp>
        <p:nvGrpSpPr>
          <p:cNvPr id="80" name="Group 79">
            <a:extLst>
              <a:ext uri="{FF2B5EF4-FFF2-40B4-BE49-F238E27FC236}">
                <a16:creationId xmlns:a16="http://schemas.microsoft.com/office/drawing/2014/main" id="{FD204A43-7084-45EE-9F8C-24F7AB3D7F7E}"/>
              </a:ext>
            </a:extLst>
          </p:cNvPr>
          <p:cNvGrpSpPr/>
          <p:nvPr/>
        </p:nvGrpSpPr>
        <p:grpSpPr>
          <a:xfrm>
            <a:off x="1099666" y="5934077"/>
            <a:ext cx="5345006" cy="337640"/>
            <a:chOff x="1220747" y="5453856"/>
            <a:chExt cx="4946032" cy="278412"/>
          </a:xfrm>
        </p:grpSpPr>
        <p:sp>
          <p:nvSpPr>
            <p:cNvPr id="61" name="Arrow: Chevron 60">
              <a:extLst>
                <a:ext uri="{FF2B5EF4-FFF2-40B4-BE49-F238E27FC236}">
                  <a16:creationId xmlns:a16="http://schemas.microsoft.com/office/drawing/2014/main" id="{C36058E8-1DB4-45A0-A8D1-E32EA0FBD0B2}"/>
                </a:ext>
              </a:extLst>
            </p:cNvPr>
            <p:cNvSpPr/>
            <p:nvPr/>
          </p:nvSpPr>
          <p:spPr bwMode="auto">
            <a:xfrm>
              <a:off x="1220747" y="5456275"/>
              <a:ext cx="4946032" cy="275993"/>
            </a:xfrm>
            <a:prstGeom prst="chevron">
              <a:avLst/>
            </a:prstGeom>
            <a:solidFill>
              <a:srgbClr val="6721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5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Rectangle 61">
              <a:extLst>
                <a:ext uri="{FF2B5EF4-FFF2-40B4-BE49-F238E27FC236}">
                  <a16:creationId xmlns:a16="http://schemas.microsoft.com/office/drawing/2014/main" id="{5D676F25-CD90-4EBB-A69C-AAD73F91582D}"/>
                </a:ext>
              </a:extLst>
            </p:cNvPr>
            <p:cNvSpPr/>
            <p:nvPr/>
          </p:nvSpPr>
          <p:spPr>
            <a:xfrm>
              <a:off x="1367751" y="5453856"/>
              <a:ext cx="4614317" cy="266476"/>
            </a:xfrm>
            <a:prstGeom prst="rect">
              <a:avLst/>
            </a:prstGeom>
            <a:noFill/>
            <a:ln>
              <a:noFill/>
            </a:ln>
          </p:spPr>
          <p:txBody>
            <a:bodyPr wrap="square"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500" b="1" i="0" u="none" strike="noStrike" kern="0" cap="none" spc="49" normalizeH="0" baseline="0" noProof="0" dirty="0">
                  <a:ln>
                    <a:noFill/>
                  </a:ln>
                  <a:solidFill>
                    <a:srgbClr val="FFFFFF"/>
                  </a:solidFill>
                  <a:effectLst/>
                  <a:uLnTx/>
                  <a:uFillTx/>
                  <a:latin typeface="Segoe UI Light"/>
                  <a:ea typeface="+mn-ea"/>
                  <a:cs typeface="Segoe UI" panose="020B0502040204020203" pitchFamily="34" charset="0"/>
                </a:rPr>
                <a:t>Prepare Data, Build and Train an ML model</a:t>
              </a:r>
            </a:p>
          </p:txBody>
        </p:sp>
      </p:grpSp>
      <p:sp>
        <p:nvSpPr>
          <p:cNvPr id="64" name="Arrow: Chevron 63">
            <a:extLst>
              <a:ext uri="{FF2B5EF4-FFF2-40B4-BE49-F238E27FC236}">
                <a16:creationId xmlns:a16="http://schemas.microsoft.com/office/drawing/2014/main" id="{73CECA76-7FBD-471E-90B8-38342BCE6B42}"/>
              </a:ext>
            </a:extLst>
          </p:cNvPr>
          <p:cNvSpPr/>
          <p:nvPr/>
        </p:nvSpPr>
        <p:spPr bwMode="auto">
          <a:xfrm>
            <a:off x="6750065" y="5935360"/>
            <a:ext cx="4399038" cy="307776"/>
          </a:xfrm>
          <a:prstGeom prst="chevron">
            <a:avLst/>
          </a:prstGeom>
          <a:solidFill>
            <a:srgbClr val="6721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05C40642-D35D-4EE3-9CC0-3ACEB05AE7D8}"/>
              </a:ext>
            </a:extLst>
          </p:cNvPr>
          <p:cNvSpPr/>
          <p:nvPr/>
        </p:nvSpPr>
        <p:spPr>
          <a:xfrm>
            <a:off x="6966155" y="5917253"/>
            <a:ext cx="3967316" cy="323165"/>
          </a:xfrm>
          <a:prstGeom prst="rect">
            <a:avLst/>
          </a:prstGeom>
          <a:noFill/>
          <a:ln>
            <a:noFill/>
          </a:ln>
        </p:spPr>
        <p:txBody>
          <a:bodyPr wrap="square"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500" b="1" i="0" u="none" strike="noStrike" kern="0" cap="none" spc="49" normalizeH="0" baseline="0" noProof="0" dirty="0">
                <a:ln>
                  <a:noFill/>
                </a:ln>
                <a:solidFill>
                  <a:srgbClr val="FFFFFF"/>
                </a:solidFill>
                <a:effectLst/>
                <a:uLnTx/>
                <a:uFillTx/>
                <a:latin typeface="Segoe UI Light"/>
                <a:ea typeface="+mn-ea"/>
                <a:cs typeface="Segoe UI" panose="020B0502040204020203" pitchFamily="34" charset="0"/>
              </a:rPr>
              <a:t>Run/consume the ML model in app</a:t>
            </a:r>
          </a:p>
        </p:txBody>
      </p:sp>
      <p:grpSp>
        <p:nvGrpSpPr>
          <p:cNvPr id="2" name="Group 1">
            <a:extLst>
              <a:ext uri="{FF2B5EF4-FFF2-40B4-BE49-F238E27FC236}">
                <a16:creationId xmlns:a16="http://schemas.microsoft.com/office/drawing/2014/main" id="{D6C84E88-FBB0-4715-9C39-A5558AC0BA74}"/>
              </a:ext>
            </a:extLst>
          </p:cNvPr>
          <p:cNvGrpSpPr/>
          <p:nvPr/>
        </p:nvGrpSpPr>
        <p:grpSpPr>
          <a:xfrm>
            <a:off x="7859593" y="2978128"/>
            <a:ext cx="1318661" cy="1279047"/>
            <a:chOff x="8433652" y="4053494"/>
            <a:chExt cx="1318661" cy="1279047"/>
          </a:xfrm>
        </p:grpSpPr>
        <p:sp>
          <p:nvSpPr>
            <p:cNvPr id="71" name="Rectangle 70">
              <a:extLst>
                <a:ext uri="{FF2B5EF4-FFF2-40B4-BE49-F238E27FC236}">
                  <a16:creationId xmlns:a16="http://schemas.microsoft.com/office/drawing/2014/main" id="{5BC60FB5-C811-4008-B41A-A7FA1C2E3113}"/>
                </a:ext>
              </a:extLst>
            </p:cNvPr>
            <p:cNvSpPr/>
            <p:nvPr/>
          </p:nvSpPr>
          <p:spPr>
            <a:xfrm>
              <a:off x="8735276" y="4053494"/>
              <a:ext cx="733726" cy="523220"/>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Predict</a:t>
              </a:r>
            </a:p>
          </p:txBody>
        </p:sp>
        <p:sp>
          <p:nvSpPr>
            <p:cNvPr id="69" name="Oval 68">
              <a:extLst>
                <a:ext uri="{FF2B5EF4-FFF2-40B4-BE49-F238E27FC236}">
                  <a16:creationId xmlns:a16="http://schemas.microsoft.com/office/drawing/2014/main" id="{4F9B1B2B-B64C-46FA-A9D1-A9627D9CFD30}"/>
                </a:ext>
              </a:extLst>
            </p:cNvPr>
            <p:cNvSpPr/>
            <p:nvPr/>
          </p:nvSpPr>
          <p:spPr>
            <a:xfrm>
              <a:off x="8433652" y="4076445"/>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A2D79633-040F-4F40-90D8-1CF3242B8E22}"/>
                </a:ext>
              </a:extLst>
            </p:cNvPr>
            <p:cNvGrpSpPr/>
            <p:nvPr/>
          </p:nvGrpSpPr>
          <p:grpSpPr>
            <a:xfrm>
              <a:off x="8600753" y="4529179"/>
              <a:ext cx="984457" cy="621522"/>
              <a:chOff x="8581701" y="4962374"/>
              <a:chExt cx="984457" cy="621522"/>
            </a:xfrm>
          </p:grpSpPr>
          <p:pic>
            <p:nvPicPr>
              <p:cNvPr id="3082" name="Picture 10" descr="Image result for Predict crystal ball question mark icon">
                <a:extLst>
                  <a:ext uri="{FF2B5EF4-FFF2-40B4-BE49-F238E27FC236}">
                    <a16:creationId xmlns:a16="http://schemas.microsoft.com/office/drawing/2014/main" id="{3FC7EA9F-6E85-4264-B1A5-565FBFBD697E}"/>
                  </a:ext>
                </a:extLst>
              </p:cNvPr>
              <p:cNvPicPr>
                <a:picLocks noChangeAspect="1" noChangeArrowheads="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8990" t="10332" r="9575" b="18057"/>
              <a:stretch/>
            </p:blipFill>
            <p:spPr bwMode="auto">
              <a:xfrm>
                <a:off x="8581701" y="4962374"/>
                <a:ext cx="984457" cy="62152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85C278FA-1C5C-4FB7-A0C5-8FCBD9599E21}"/>
                  </a:ext>
                </a:extLst>
              </p:cNvPr>
              <p:cNvSpPr/>
              <p:nvPr/>
            </p:nvSpPr>
            <p:spPr>
              <a:xfrm>
                <a:off x="8929498" y="5061289"/>
                <a:ext cx="288862"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a:t>
                </a:r>
              </a:p>
            </p:txBody>
          </p:sp>
        </p:grpSp>
      </p:grpSp>
      <p:pic>
        <p:nvPicPr>
          <p:cNvPr id="43" name="Picture 42">
            <a:extLst>
              <a:ext uri="{FF2B5EF4-FFF2-40B4-BE49-F238E27FC236}">
                <a16:creationId xmlns:a16="http://schemas.microsoft.com/office/drawing/2014/main" id="{9BC5A1E4-5936-4CE1-9BDB-B039ACDEEA3D}"/>
              </a:ext>
            </a:extLst>
          </p:cNvPr>
          <p:cNvPicPr>
            <a:picLocks noChangeAspect="1"/>
          </p:cNvPicPr>
          <p:nvPr/>
        </p:nvPicPr>
        <p:blipFill>
          <a:blip r:embed="rId9"/>
          <a:stretch>
            <a:fillRect/>
          </a:stretch>
        </p:blipFill>
        <p:spPr>
          <a:xfrm>
            <a:off x="1011215" y="2712979"/>
            <a:ext cx="548230" cy="1896232"/>
          </a:xfrm>
          <a:prstGeom prst="rect">
            <a:avLst/>
          </a:prstGeom>
        </p:spPr>
      </p:pic>
      <p:pic>
        <p:nvPicPr>
          <p:cNvPr id="44" name="Picture 43">
            <a:extLst>
              <a:ext uri="{FF2B5EF4-FFF2-40B4-BE49-F238E27FC236}">
                <a16:creationId xmlns:a16="http://schemas.microsoft.com/office/drawing/2014/main" id="{EE7EF724-90C4-47BA-821D-2326681E58D8}"/>
              </a:ext>
            </a:extLst>
          </p:cNvPr>
          <p:cNvPicPr>
            <a:picLocks noChangeAspect="1"/>
          </p:cNvPicPr>
          <p:nvPr/>
        </p:nvPicPr>
        <p:blipFill>
          <a:blip r:embed="rId10"/>
          <a:stretch>
            <a:fillRect/>
          </a:stretch>
        </p:blipFill>
        <p:spPr>
          <a:xfrm>
            <a:off x="2930773" y="4319683"/>
            <a:ext cx="1794897" cy="1178283"/>
          </a:xfrm>
          <a:prstGeom prst="rect">
            <a:avLst/>
          </a:prstGeom>
        </p:spPr>
      </p:pic>
      <p:pic>
        <p:nvPicPr>
          <p:cNvPr id="45" name="Picture 44">
            <a:extLst>
              <a:ext uri="{FF2B5EF4-FFF2-40B4-BE49-F238E27FC236}">
                <a16:creationId xmlns:a16="http://schemas.microsoft.com/office/drawing/2014/main" id="{7613724E-1BF6-4241-9335-705741BD955C}"/>
              </a:ext>
            </a:extLst>
          </p:cNvPr>
          <p:cNvPicPr>
            <a:picLocks noChangeAspect="1"/>
          </p:cNvPicPr>
          <p:nvPr/>
        </p:nvPicPr>
        <p:blipFill>
          <a:blip r:embed="rId11"/>
          <a:stretch>
            <a:fillRect/>
          </a:stretch>
        </p:blipFill>
        <p:spPr>
          <a:xfrm>
            <a:off x="2793831" y="1635772"/>
            <a:ext cx="2010243" cy="1294094"/>
          </a:xfrm>
          <a:prstGeom prst="rect">
            <a:avLst/>
          </a:prstGeom>
        </p:spPr>
      </p:pic>
      <p:pic>
        <p:nvPicPr>
          <p:cNvPr id="18" name="Picture 17">
            <a:extLst>
              <a:ext uri="{FF2B5EF4-FFF2-40B4-BE49-F238E27FC236}">
                <a16:creationId xmlns:a16="http://schemas.microsoft.com/office/drawing/2014/main" id="{857B4A83-D150-483A-B5D0-9D73D11D1944}"/>
              </a:ext>
            </a:extLst>
          </p:cNvPr>
          <p:cNvPicPr>
            <a:picLocks noChangeAspect="1"/>
          </p:cNvPicPr>
          <p:nvPr/>
        </p:nvPicPr>
        <p:blipFill rotWithShape="1">
          <a:blip r:embed="rId12">
            <a:duotone>
              <a:schemeClr val="accent3">
                <a:shade val="45000"/>
                <a:satMod val="135000"/>
              </a:schemeClr>
              <a:prstClr val="white"/>
            </a:duotone>
          </a:blip>
          <a:srcRect b="86452"/>
          <a:stretch/>
        </p:blipFill>
        <p:spPr>
          <a:xfrm>
            <a:off x="9953939" y="2511719"/>
            <a:ext cx="615749" cy="498058"/>
          </a:xfrm>
          <a:prstGeom prst="rect">
            <a:avLst/>
          </a:prstGeom>
        </p:spPr>
      </p:pic>
      <p:sp>
        <p:nvSpPr>
          <p:cNvPr id="59" name="Rectangle 58">
            <a:extLst>
              <a:ext uri="{FF2B5EF4-FFF2-40B4-BE49-F238E27FC236}">
                <a16:creationId xmlns:a16="http://schemas.microsoft.com/office/drawing/2014/main" id="{F5FD755C-DBE7-4843-986D-0CD7DC5929BF}"/>
              </a:ext>
            </a:extLst>
          </p:cNvPr>
          <p:cNvSpPr/>
          <p:nvPr/>
        </p:nvSpPr>
        <p:spPr>
          <a:xfrm>
            <a:off x="10500985" y="2486752"/>
            <a:ext cx="1153078"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Web apps &amp; Services</a:t>
            </a:r>
          </a:p>
        </p:txBody>
      </p:sp>
      <p:sp>
        <p:nvSpPr>
          <p:cNvPr id="60" name="Rectangle 59">
            <a:extLst>
              <a:ext uri="{FF2B5EF4-FFF2-40B4-BE49-F238E27FC236}">
                <a16:creationId xmlns:a16="http://schemas.microsoft.com/office/drawing/2014/main" id="{10BE51E0-BB94-44A3-8802-B0C919ABE0F4}"/>
              </a:ext>
            </a:extLst>
          </p:cNvPr>
          <p:cNvSpPr/>
          <p:nvPr/>
        </p:nvSpPr>
        <p:spPr>
          <a:xfrm>
            <a:off x="10478003" y="3420479"/>
            <a:ext cx="1153078"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Desktop apps</a:t>
            </a:r>
          </a:p>
        </p:txBody>
      </p:sp>
      <p:sp>
        <p:nvSpPr>
          <p:cNvPr id="63" name="Rectangle 62">
            <a:extLst>
              <a:ext uri="{FF2B5EF4-FFF2-40B4-BE49-F238E27FC236}">
                <a16:creationId xmlns:a16="http://schemas.microsoft.com/office/drawing/2014/main" id="{4F6ECBE1-A606-4A5D-82F5-989E5C46245B}"/>
              </a:ext>
            </a:extLst>
          </p:cNvPr>
          <p:cNvSpPr/>
          <p:nvPr/>
        </p:nvSpPr>
        <p:spPr>
          <a:xfrm>
            <a:off x="10406750" y="4359959"/>
            <a:ext cx="1153078"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Bots</a:t>
            </a:r>
          </a:p>
        </p:txBody>
      </p:sp>
      <p:cxnSp>
        <p:nvCxnSpPr>
          <p:cNvPr id="67" name="Straight Arrow Connector 66">
            <a:extLst>
              <a:ext uri="{FF2B5EF4-FFF2-40B4-BE49-F238E27FC236}">
                <a16:creationId xmlns:a16="http://schemas.microsoft.com/office/drawing/2014/main" id="{2567D3D2-0DE4-4C90-8BBC-D790A07D8A96}"/>
              </a:ext>
            </a:extLst>
          </p:cNvPr>
          <p:cNvCxnSpPr>
            <a:cxnSpLocks/>
            <a:stCxn id="69" idx="6"/>
          </p:cNvCxnSpPr>
          <p:nvPr/>
        </p:nvCxnSpPr>
        <p:spPr>
          <a:xfrm flipV="1">
            <a:off x="9178254" y="2712979"/>
            <a:ext cx="678977" cy="916148"/>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5148EE0-8FA5-4913-AC7E-A185558C53C9}"/>
              </a:ext>
            </a:extLst>
          </p:cNvPr>
          <p:cNvCxnSpPr>
            <a:cxnSpLocks/>
            <a:stCxn id="69" idx="6"/>
          </p:cNvCxnSpPr>
          <p:nvPr/>
        </p:nvCxnSpPr>
        <p:spPr>
          <a:xfrm>
            <a:off x="9178254" y="3629127"/>
            <a:ext cx="557627" cy="7679"/>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86A02F9-2049-458A-80DB-A260CACC595C}"/>
              </a:ext>
            </a:extLst>
          </p:cNvPr>
          <p:cNvCxnSpPr>
            <a:cxnSpLocks/>
            <a:stCxn id="69" idx="6"/>
          </p:cNvCxnSpPr>
          <p:nvPr/>
        </p:nvCxnSpPr>
        <p:spPr>
          <a:xfrm>
            <a:off x="9178254" y="3629127"/>
            <a:ext cx="647300" cy="884721"/>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F2CB297-EC13-4FCA-80FF-AD2BDC65A82E}"/>
              </a:ext>
            </a:extLst>
          </p:cNvPr>
          <p:cNvGrpSpPr/>
          <p:nvPr/>
        </p:nvGrpSpPr>
        <p:grpSpPr>
          <a:xfrm>
            <a:off x="1757000" y="5497966"/>
            <a:ext cx="891548" cy="363491"/>
            <a:chOff x="7713406" y="4972250"/>
            <a:chExt cx="891548" cy="363491"/>
          </a:xfrm>
        </p:grpSpPr>
        <p:sp>
          <p:nvSpPr>
            <p:cNvPr id="53" name="Rectangle 52">
              <a:extLst>
                <a:ext uri="{FF2B5EF4-FFF2-40B4-BE49-F238E27FC236}">
                  <a16:creationId xmlns:a16="http://schemas.microsoft.com/office/drawing/2014/main" id="{8E3634AB-F1F2-4905-920C-54DAFEAFDF1A}"/>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54" name="Picture 2" descr="Image result for nuget logo">
              <a:extLst>
                <a:ext uri="{FF2B5EF4-FFF2-40B4-BE49-F238E27FC236}">
                  <a16:creationId xmlns:a16="http://schemas.microsoft.com/office/drawing/2014/main" id="{020D185C-844A-46F8-BFB5-9BE334B3FC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0C1597C3-B870-43CD-83D7-B6E1A1688605}"/>
              </a:ext>
            </a:extLst>
          </p:cNvPr>
          <p:cNvGrpSpPr/>
          <p:nvPr/>
        </p:nvGrpSpPr>
        <p:grpSpPr>
          <a:xfrm>
            <a:off x="8180421" y="4363529"/>
            <a:ext cx="891548" cy="363491"/>
            <a:chOff x="7713406" y="4972250"/>
            <a:chExt cx="891548" cy="363491"/>
          </a:xfrm>
        </p:grpSpPr>
        <p:sp>
          <p:nvSpPr>
            <p:cNvPr id="74" name="Rectangle 73">
              <a:extLst>
                <a:ext uri="{FF2B5EF4-FFF2-40B4-BE49-F238E27FC236}">
                  <a16:creationId xmlns:a16="http://schemas.microsoft.com/office/drawing/2014/main" id="{AD56D584-9475-4FC9-841F-1F21A345B026}"/>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75" name="Picture 2" descr="Image result for nuget logo">
              <a:extLst>
                <a:ext uri="{FF2B5EF4-FFF2-40B4-BE49-F238E27FC236}">
                  <a16:creationId xmlns:a16="http://schemas.microsoft.com/office/drawing/2014/main" id="{95EF0BB0-2910-48FE-8EB6-809E4A6C1B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pic>
        <p:nvPicPr>
          <p:cNvPr id="77" name="Picture 76">
            <a:extLst>
              <a:ext uri="{FF2B5EF4-FFF2-40B4-BE49-F238E27FC236}">
                <a16:creationId xmlns:a16="http://schemas.microsoft.com/office/drawing/2014/main" id="{0B2F7422-F854-4C7F-ACCA-5D27FF03A401}"/>
              </a:ext>
            </a:extLst>
          </p:cNvPr>
          <p:cNvPicPr>
            <a:picLocks noChangeAspect="1"/>
          </p:cNvPicPr>
          <p:nvPr/>
        </p:nvPicPr>
        <p:blipFill rotWithShape="1">
          <a:blip r:embed="rId12">
            <a:duotone>
              <a:schemeClr val="accent3">
                <a:shade val="45000"/>
                <a:satMod val="135000"/>
              </a:schemeClr>
              <a:prstClr val="white"/>
            </a:duotone>
          </a:blip>
          <a:srcRect t="40607" b="19148"/>
          <a:stretch/>
        </p:blipFill>
        <p:spPr>
          <a:xfrm>
            <a:off x="9915658" y="3335590"/>
            <a:ext cx="615749" cy="1479459"/>
          </a:xfrm>
          <a:prstGeom prst="rect">
            <a:avLst/>
          </a:prstGeom>
        </p:spPr>
      </p:pic>
      <p:grpSp>
        <p:nvGrpSpPr>
          <p:cNvPr id="78" name="Group 77">
            <a:extLst>
              <a:ext uri="{FF2B5EF4-FFF2-40B4-BE49-F238E27FC236}">
                <a16:creationId xmlns:a16="http://schemas.microsoft.com/office/drawing/2014/main" id="{99ECA4B9-D2B6-4A0E-8F16-0E64E00C068D}"/>
              </a:ext>
            </a:extLst>
          </p:cNvPr>
          <p:cNvGrpSpPr/>
          <p:nvPr/>
        </p:nvGrpSpPr>
        <p:grpSpPr>
          <a:xfrm>
            <a:off x="4463080" y="4037625"/>
            <a:ext cx="891548" cy="363491"/>
            <a:chOff x="7713406" y="4972250"/>
            <a:chExt cx="891548" cy="363491"/>
          </a:xfrm>
        </p:grpSpPr>
        <p:sp>
          <p:nvSpPr>
            <p:cNvPr id="79" name="Rectangle 78">
              <a:extLst>
                <a:ext uri="{FF2B5EF4-FFF2-40B4-BE49-F238E27FC236}">
                  <a16:creationId xmlns:a16="http://schemas.microsoft.com/office/drawing/2014/main" id="{D62D2E0A-D850-45D9-86CA-D3975BB81D6A}"/>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81" name="Picture 2" descr="Image result for nuget logo">
              <a:extLst>
                <a:ext uri="{FF2B5EF4-FFF2-40B4-BE49-F238E27FC236}">
                  <a16:creationId xmlns:a16="http://schemas.microsoft.com/office/drawing/2014/main" id="{3B79C954-5D17-4FEA-9A2D-F8D41611F8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Arrow Connector 57">
            <a:extLst>
              <a:ext uri="{FF2B5EF4-FFF2-40B4-BE49-F238E27FC236}">
                <a16:creationId xmlns:a16="http://schemas.microsoft.com/office/drawing/2014/main" id="{3DBFE948-C05E-44F6-8259-A7610B13E1F4}"/>
              </a:ext>
            </a:extLst>
          </p:cNvPr>
          <p:cNvCxnSpPr>
            <a:cxnSpLocks/>
            <a:stCxn id="69" idx="6"/>
          </p:cNvCxnSpPr>
          <p:nvPr/>
        </p:nvCxnSpPr>
        <p:spPr>
          <a:xfrm>
            <a:off x="9178254" y="3629127"/>
            <a:ext cx="705727" cy="1476276"/>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FFD38BE-69BC-4AE9-AFCB-AFA784D90F3D}"/>
              </a:ext>
            </a:extLst>
          </p:cNvPr>
          <p:cNvSpPr/>
          <p:nvPr/>
        </p:nvSpPr>
        <p:spPr>
          <a:xfrm>
            <a:off x="10090131" y="4920737"/>
            <a:ext cx="343364" cy="369332"/>
          </a:xfrm>
          <a:prstGeom prst="rect">
            <a:avLst/>
          </a:prstGeom>
        </p:spPr>
        <p:txBody>
          <a:bodyPr wrap="none">
            <a:spAutoFit/>
          </a:bodyPr>
          <a:lstStyle/>
          <a:p>
            <a:r>
              <a:rPr lang="en-US" dirty="0">
                <a:solidFill>
                  <a:schemeClr val="bg1">
                    <a:lumMod val="50000"/>
                  </a:schemeClr>
                </a:solidFill>
              </a:rPr>
              <a:t>…</a:t>
            </a:r>
          </a:p>
        </p:txBody>
      </p:sp>
      <p:sp>
        <p:nvSpPr>
          <p:cNvPr id="66" name="Rectangle 65">
            <a:extLst>
              <a:ext uri="{FF2B5EF4-FFF2-40B4-BE49-F238E27FC236}">
                <a16:creationId xmlns:a16="http://schemas.microsoft.com/office/drawing/2014/main" id="{9D714F22-65FB-4465-AA0D-49F14644A097}"/>
              </a:ext>
            </a:extLst>
          </p:cNvPr>
          <p:cNvSpPr/>
          <p:nvPr/>
        </p:nvSpPr>
        <p:spPr>
          <a:xfrm>
            <a:off x="10450233" y="4993770"/>
            <a:ext cx="1397740"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Other app type</a:t>
            </a:r>
          </a:p>
        </p:txBody>
      </p:sp>
    </p:spTree>
    <p:extLst>
      <p:ext uri="{BB962C8B-B14F-4D97-AF65-F5344CB8AC3E}">
        <p14:creationId xmlns:p14="http://schemas.microsoft.com/office/powerpoint/2010/main" val="18710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right)">
                                      <p:cBhvr>
                                        <p:cTn id="23" dur="500"/>
                                        <p:tgtEl>
                                          <p:spTgt spid="4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500"/>
                                        <p:tgtEl>
                                          <p:spTgt spid="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left)">
                                      <p:cBhvr>
                                        <p:cTn id="5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FD86486-A8C8-4AD9-B6A3-B5D8E3E7F65A}"/>
              </a:ext>
            </a:extLst>
          </p:cNvPr>
          <p:cNvSpPr/>
          <p:nvPr/>
        </p:nvSpPr>
        <p:spPr bwMode="auto">
          <a:xfrm>
            <a:off x="866114" y="1269434"/>
            <a:ext cx="10546157" cy="113510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39" name="Title 1">
            <a:extLst>
              <a:ext uri="{FF2B5EF4-FFF2-40B4-BE49-F238E27FC236}">
                <a16:creationId xmlns:a16="http://schemas.microsoft.com/office/drawing/2014/main" id="{3D0A0654-E092-4FF4-93CA-E1D55927742F}"/>
              </a:ext>
            </a:extLst>
          </p:cNvPr>
          <p:cNvSpPr txBox="1">
            <a:spLocks/>
          </p:cNvSpPr>
          <p:nvPr/>
        </p:nvSpPr>
        <p:spPr>
          <a:xfrm>
            <a:off x="866113" y="224942"/>
            <a:ext cx="10643091"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100"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ML.NET components</a:t>
            </a:r>
          </a:p>
        </p:txBody>
      </p:sp>
      <p:sp>
        <p:nvSpPr>
          <p:cNvPr id="2" name="Rectangle 1">
            <a:extLst>
              <a:ext uri="{FF2B5EF4-FFF2-40B4-BE49-F238E27FC236}">
                <a16:creationId xmlns:a16="http://schemas.microsoft.com/office/drawing/2014/main" id="{87653366-6FF6-4B27-824A-9345728347D7}"/>
              </a:ext>
            </a:extLst>
          </p:cNvPr>
          <p:cNvSpPr/>
          <p:nvPr/>
        </p:nvSpPr>
        <p:spPr>
          <a:xfrm>
            <a:off x="4607562" y="1672803"/>
            <a:ext cx="3995444" cy="677108"/>
          </a:xfrm>
          <a:prstGeom prst="rect">
            <a:avLst/>
          </a:prstGeom>
        </p:spPr>
        <p:txBody>
          <a:bodyPr wrap="square">
            <a:spAutoFit/>
          </a:bodyPr>
          <a:lstStyle/>
          <a:p>
            <a:pPr marL="342900" marR="0" lvl="0" indent="-342900" algn="l" defTabSz="685800" rtl="0" eaLnBrk="1" fontAlgn="auto" latinLnBrk="0" hangingPunct="1">
              <a:lnSpc>
                <a:spcPct val="100000"/>
              </a:lnSpc>
              <a:spcBef>
                <a:spcPts val="0"/>
              </a:spcBef>
              <a:spcAft>
                <a:spcPts val="0"/>
              </a:spcAft>
              <a:buClrTx/>
              <a:buSzTx/>
              <a:buFontTx/>
              <a:buChar char="-"/>
              <a:tabLst/>
              <a:defRPr/>
            </a:pP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Build &amp; Train </a:t>
            </a: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ML.NET models</a:t>
            </a:r>
          </a:p>
          <a:p>
            <a:pPr marL="342900" marR="0" lvl="0" indent="-342900" algn="l" defTabSz="685800" rtl="0" eaLnBrk="1" fontAlgn="auto" latinLnBrk="0" hangingPunct="1">
              <a:lnSpc>
                <a:spcPct val="100000"/>
              </a:lnSpc>
              <a:spcBef>
                <a:spcPts val="0"/>
              </a:spcBef>
              <a:spcAft>
                <a:spcPts val="0"/>
              </a:spcAft>
              <a:buClrTx/>
              <a:buSzTx/>
              <a:buFontTx/>
              <a:buChar char="-"/>
              <a:tabLst/>
              <a:defRPr/>
            </a:pP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Run </a:t>
            </a: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any model</a:t>
            </a:r>
          </a:p>
        </p:txBody>
      </p:sp>
      <p:grpSp>
        <p:nvGrpSpPr>
          <p:cNvPr id="38" name="Group 37">
            <a:extLst>
              <a:ext uri="{FF2B5EF4-FFF2-40B4-BE49-F238E27FC236}">
                <a16:creationId xmlns:a16="http://schemas.microsoft.com/office/drawing/2014/main" id="{521E4572-EE30-47B7-84BC-34D8288F80CF}"/>
              </a:ext>
            </a:extLst>
          </p:cNvPr>
          <p:cNvGrpSpPr/>
          <p:nvPr/>
        </p:nvGrpSpPr>
        <p:grpSpPr>
          <a:xfrm>
            <a:off x="1033427" y="1336316"/>
            <a:ext cx="1700911" cy="914509"/>
            <a:chOff x="5645444" y="5800539"/>
            <a:chExt cx="1700911" cy="914509"/>
          </a:xfrm>
        </p:grpSpPr>
        <p:pic>
          <p:nvPicPr>
            <p:cNvPr id="42" name="Picture 2" descr="Image result for nuget logo">
              <a:extLst>
                <a:ext uri="{FF2B5EF4-FFF2-40B4-BE49-F238E27FC236}">
                  <a16:creationId xmlns:a16="http://schemas.microsoft.com/office/drawing/2014/main" id="{691E3FAD-F405-4E85-9D44-79ECF12EC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444" y="5800539"/>
              <a:ext cx="914509" cy="914509"/>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997FA0C5-FE35-424D-9BC2-644C30E56817}"/>
                </a:ext>
              </a:extLst>
            </p:cNvPr>
            <p:cNvSpPr/>
            <p:nvPr/>
          </p:nvSpPr>
          <p:spPr>
            <a:xfrm>
              <a:off x="6425910" y="6070376"/>
              <a:ext cx="920445"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NuGet</a:t>
              </a:r>
            </a:p>
          </p:txBody>
        </p:sp>
      </p:grpSp>
      <p:sp>
        <p:nvSpPr>
          <p:cNvPr id="75" name="Rectangle 74">
            <a:extLst>
              <a:ext uri="{FF2B5EF4-FFF2-40B4-BE49-F238E27FC236}">
                <a16:creationId xmlns:a16="http://schemas.microsoft.com/office/drawing/2014/main" id="{D1011CC3-F920-4AFE-ABC4-D62B7B25815F}"/>
              </a:ext>
            </a:extLst>
          </p:cNvPr>
          <p:cNvSpPr/>
          <p:nvPr/>
        </p:nvSpPr>
        <p:spPr>
          <a:xfrm>
            <a:off x="866116" y="2708082"/>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6" name="Rectangle 75">
            <a:extLst>
              <a:ext uri="{FF2B5EF4-FFF2-40B4-BE49-F238E27FC236}">
                <a16:creationId xmlns:a16="http://schemas.microsoft.com/office/drawing/2014/main" id="{EF41F478-21A3-4992-8474-88805B7EE70E}"/>
              </a:ext>
            </a:extLst>
          </p:cNvPr>
          <p:cNvSpPr/>
          <p:nvPr/>
        </p:nvSpPr>
        <p:spPr bwMode="auto">
          <a:xfrm>
            <a:off x="866115" y="2708080"/>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77" name="Rectangle 76">
            <a:extLst>
              <a:ext uri="{FF2B5EF4-FFF2-40B4-BE49-F238E27FC236}">
                <a16:creationId xmlns:a16="http://schemas.microsoft.com/office/drawing/2014/main" id="{EF0E924A-19E8-432E-92CD-3CB126F7A60E}"/>
              </a:ext>
            </a:extLst>
          </p:cNvPr>
          <p:cNvSpPr/>
          <p:nvPr/>
        </p:nvSpPr>
        <p:spPr>
          <a:xfrm>
            <a:off x="3576373" y="2708082"/>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8" name="Rectangle 77">
            <a:extLst>
              <a:ext uri="{FF2B5EF4-FFF2-40B4-BE49-F238E27FC236}">
                <a16:creationId xmlns:a16="http://schemas.microsoft.com/office/drawing/2014/main" id="{B6C10382-F6D7-499C-8DE6-ECEE383FEB5E}"/>
              </a:ext>
            </a:extLst>
          </p:cNvPr>
          <p:cNvSpPr/>
          <p:nvPr/>
        </p:nvSpPr>
        <p:spPr bwMode="auto">
          <a:xfrm>
            <a:off x="3576372" y="2708080"/>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79" name="Rectangle 78">
            <a:extLst>
              <a:ext uri="{FF2B5EF4-FFF2-40B4-BE49-F238E27FC236}">
                <a16:creationId xmlns:a16="http://schemas.microsoft.com/office/drawing/2014/main" id="{ADDC31A3-61C5-4A22-95D4-00E9CEEB7D28}"/>
              </a:ext>
            </a:extLst>
          </p:cNvPr>
          <p:cNvSpPr/>
          <p:nvPr/>
        </p:nvSpPr>
        <p:spPr>
          <a:xfrm>
            <a:off x="1033427" y="338013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Text featurization</a:t>
            </a:r>
          </a:p>
        </p:txBody>
      </p:sp>
      <p:sp>
        <p:nvSpPr>
          <p:cNvPr id="81" name="Rectangle 80">
            <a:extLst>
              <a:ext uri="{FF2B5EF4-FFF2-40B4-BE49-F238E27FC236}">
                <a16:creationId xmlns:a16="http://schemas.microsoft.com/office/drawing/2014/main" id="{5D2BCD23-E39F-4BD1-9101-7321D8C97BA2}"/>
              </a:ext>
            </a:extLst>
          </p:cNvPr>
          <p:cNvSpPr/>
          <p:nvPr/>
        </p:nvSpPr>
        <p:spPr>
          <a:xfrm>
            <a:off x="1023995" y="380867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Schema</a:t>
            </a:r>
          </a:p>
        </p:txBody>
      </p:sp>
      <p:sp>
        <p:nvSpPr>
          <p:cNvPr id="82" name="Rectangle 81">
            <a:extLst>
              <a:ext uri="{FF2B5EF4-FFF2-40B4-BE49-F238E27FC236}">
                <a16:creationId xmlns:a16="http://schemas.microsoft.com/office/drawing/2014/main" id="{42FFBB82-0E21-48CB-8DF3-AB361284CC27}"/>
              </a:ext>
            </a:extLst>
          </p:cNvPr>
          <p:cNvSpPr/>
          <p:nvPr/>
        </p:nvSpPr>
        <p:spPr>
          <a:xfrm>
            <a:off x="1023994" y="423904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Missing values</a:t>
            </a:r>
          </a:p>
        </p:txBody>
      </p:sp>
      <p:sp>
        <p:nvSpPr>
          <p:cNvPr id="83" name="Rectangle 82">
            <a:extLst>
              <a:ext uri="{FF2B5EF4-FFF2-40B4-BE49-F238E27FC236}">
                <a16:creationId xmlns:a16="http://schemas.microsoft.com/office/drawing/2014/main" id="{3D384E55-4C68-4C66-8216-CA8561980FC3}"/>
              </a:ext>
            </a:extLst>
          </p:cNvPr>
          <p:cNvSpPr/>
          <p:nvPr/>
        </p:nvSpPr>
        <p:spPr>
          <a:xfrm>
            <a:off x="1033427" y="466940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Categorical</a:t>
            </a:r>
          </a:p>
        </p:txBody>
      </p:sp>
      <p:sp>
        <p:nvSpPr>
          <p:cNvPr id="84" name="Rectangle 83">
            <a:extLst>
              <a:ext uri="{FF2B5EF4-FFF2-40B4-BE49-F238E27FC236}">
                <a16:creationId xmlns:a16="http://schemas.microsoft.com/office/drawing/2014/main" id="{41CC6963-3FAD-4F76-BEB6-7877910BAABE}"/>
              </a:ext>
            </a:extLst>
          </p:cNvPr>
          <p:cNvSpPr/>
          <p:nvPr/>
        </p:nvSpPr>
        <p:spPr>
          <a:xfrm>
            <a:off x="1033427" y="5105672"/>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Normalization</a:t>
            </a:r>
          </a:p>
        </p:txBody>
      </p:sp>
      <p:sp>
        <p:nvSpPr>
          <p:cNvPr id="85" name="Rectangle 84">
            <a:extLst>
              <a:ext uri="{FF2B5EF4-FFF2-40B4-BE49-F238E27FC236}">
                <a16:creationId xmlns:a16="http://schemas.microsoft.com/office/drawing/2014/main" id="{17611623-0BA3-45BB-8B56-7D1B40241462}"/>
              </a:ext>
            </a:extLst>
          </p:cNvPr>
          <p:cNvSpPr/>
          <p:nvPr/>
        </p:nvSpPr>
        <p:spPr>
          <a:xfrm>
            <a:off x="1023995" y="5536037"/>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
        <p:nvSpPr>
          <p:cNvPr id="87" name="Rectangle 86">
            <a:extLst>
              <a:ext uri="{FF2B5EF4-FFF2-40B4-BE49-F238E27FC236}">
                <a16:creationId xmlns:a16="http://schemas.microsoft.com/office/drawing/2014/main" id="{0BD2FFF6-A830-407D-A390-81669763ED19}"/>
              </a:ext>
            </a:extLst>
          </p:cNvPr>
          <p:cNvSpPr/>
          <p:nvPr/>
        </p:nvSpPr>
        <p:spPr>
          <a:xfrm>
            <a:off x="3733634" y="3387216"/>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Linear</a:t>
            </a:r>
          </a:p>
        </p:txBody>
      </p:sp>
      <p:sp>
        <p:nvSpPr>
          <p:cNvPr id="88" name="Rectangle 87">
            <a:extLst>
              <a:ext uri="{FF2B5EF4-FFF2-40B4-BE49-F238E27FC236}">
                <a16:creationId xmlns:a16="http://schemas.microsoft.com/office/drawing/2014/main" id="{2756DE45-E38F-42C4-B0A0-62986BD0E70B}"/>
              </a:ext>
            </a:extLst>
          </p:cNvPr>
          <p:cNvSpPr/>
          <p:nvPr/>
        </p:nvSpPr>
        <p:spPr>
          <a:xfrm>
            <a:off x="3733634" y="382348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Boosted Trees</a:t>
            </a:r>
          </a:p>
        </p:txBody>
      </p:sp>
      <p:sp>
        <p:nvSpPr>
          <p:cNvPr id="89" name="Rectangle 88">
            <a:extLst>
              <a:ext uri="{FF2B5EF4-FFF2-40B4-BE49-F238E27FC236}">
                <a16:creationId xmlns:a16="http://schemas.microsoft.com/office/drawing/2014/main" id="{0D97EFA2-6A6F-4395-BF5A-4134E76E6865}"/>
              </a:ext>
            </a:extLst>
          </p:cNvPr>
          <p:cNvSpPr/>
          <p:nvPr/>
        </p:nvSpPr>
        <p:spPr>
          <a:xfrm>
            <a:off x="3724202" y="4253848"/>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Svm</a:t>
            </a:r>
          </a:p>
        </p:txBody>
      </p:sp>
      <p:sp>
        <p:nvSpPr>
          <p:cNvPr id="90" name="Rectangle 89">
            <a:extLst>
              <a:ext uri="{FF2B5EF4-FFF2-40B4-BE49-F238E27FC236}">
                <a16:creationId xmlns:a16="http://schemas.microsoft.com/office/drawing/2014/main" id="{56B7A4C4-D8AF-4D84-8387-7F78F40E0622}"/>
              </a:ext>
            </a:extLst>
          </p:cNvPr>
          <p:cNvSpPr/>
          <p:nvPr/>
        </p:nvSpPr>
        <p:spPr>
          <a:xfrm>
            <a:off x="3724201" y="468421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K-Means</a:t>
            </a:r>
          </a:p>
        </p:txBody>
      </p:sp>
      <p:sp>
        <p:nvSpPr>
          <p:cNvPr id="92" name="Rectangle 91">
            <a:extLst>
              <a:ext uri="{FF2B5EF4-FFF2-40B4-BE49-F238E27FC236}">
                <a16:creationId xmlns:a16="http://schemas.microsoft.com/office/drawing/2014/main" id="{2C62D2E3-6A73-4D54-9B9D-A0DC28D4EF01}"/>
              </a:ext>
            </a:extLst>
          </p:cNvPr>
          <p:cNvSpPr/>
          <p:nvPr/>
        </p:nvSpPr>
        <p:spPr>
          <a:xfrm>
            <a:off x="6257003" y="2690606"/>
            <a:ext cx="2509965" cy="3642729"/>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3" name="Rectangle 92">
            <a:extLst>
              <a:ext uri="{FF2B5EF4-FFF2-40B4-BE49-F238E27FC236}">
                <a16:creationId xmlns:a16="http://schemas.microsoft.com/office/drawing/2014/main" id="{D999A503-DCA7-4D32-9536-DCA649BD4266}"/>
              </a:ext>
            </a:extLst>
          </p:cNvPr>
          <p:cNvSpPr/>
          <p:nvPr/>
        </p:nvSpPr>
        <p:spPr bwMode="auto">
          <a:xfrm>
            <a:off x="6257002" y="2690605"/>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Misc.</a:t>
            </a:r>
          </a:p>
        </p:txBody>
      </p:sp>
      <p:sp>
        <p:nvSpPr>
          <p:cNvPr id="94" name="Rectangle 93">
            <a:extLst>
              <a:ext uri="{FF2B5EF4-FFF2-40B4-BE49-F238E27FC236}">
                <a16:creationId xmlns:a16="http://schemas.microsoft.com/office/drawing/2014/main" id="{B4FF08A8-C4A7-44B7-9BC9-DDA857C7D272}"/>
              </a:ext>
            </a:extLst>
          </p:cNvPr>
          <p:cNvSpPr/>
          <p:nvPr/>
        </p:nvSpPr>
        <p:spPr>
          <a:xfrm>
            <a:off x="6411533" y="338937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95" name="Rectangle 94">
            <a:extLst>
              <a:ext uri="{FF2B5EF4-FFF2-40B4-BE49-F238E27FC236}">
                <a16:creationId xmlns:a16="http://schemas.microsoft.com/office/drawing/2014/main" id="{018A91C4-8E69-46CE-8377-112DB763939C}"/>
              </a:ext>
            </a:extLst>
          </p:cNvPr>
          <p:cNvSpPr/>
          <p:nvPr/>
        </p:nvSpPr>
        <p:spPr>
          <a:xfrm>
            <a:off x="6411533" y="3825637"/>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CLI</a:t>
            </a:r>
          </a:p>
        </p:txBody>
      </p:sp>
      <p:sp>
        <p:nvSpPr>
          <p:cNvPr id="96" name="Rectangle 95">
            <a:extLst>
              <a:ext uri="{FF2B5EF4-FFF2-40B4-BE49-F238E27FC236}">
                <a16:creationId xmlns:a16="http://schemas.microsoft.com/office/drawing/2014/main" id="{0340DD49-42EF-4037-839D-93E43973F637}"/>
              </a:ext>
            </a:extLst>
          </p:cNvPr>
          <p:cNvSpPr/>
          <p:nvPr/>
        </p:nvSpPr>
        <p:spPr>
          <a:xfrm>
            <a:off x="6402101" y="4256002"/>
            <a:ext cx="2191473" cy="358010"/>
          </a:xfrm>
          <a:prstGeom prst="rect">
            <a:avLst/>
          </a:prstGeom>
          <a:solidFill>
            <a:schemeClr val="tx2">
              <a:lumMod val="75000"/>
            </a:schemeClr>
          </a:solidFill>
          <a:ln w="10795" cap="flat" cmpd="sng" algn="ctr">
            <a:noFill/>
            <a:prstDash val="solid"/>
          </a:ln>
          <a:effectLst/>
        </p:spPr>
        <p:txBody>
          <a:bodyPr rtlCol="0" anchor="ctr"/>
          <a:lstStyle/>
          <a:p>
            <a:pPr lvl="0"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IDataView</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7" name="Rectangle 96">
            <a:extLst>
              <a:ext uri="{FF2B5EF4-FFF2-40B4-BE49-F238E27FC236}">
                <a16:creationId xmlns:a16="http://schemas.microsoft.com/office/drawing/2014/main" id="{3FC182C1-E3A2-4115-9998-E208430D15FF}"/>
              </a:ext>
            </a:extLst>
          </p:cNvPr>
          <p:cNvSpPr/>
          <p:nvPr/>
        </p:nvSpPr>
        <p:spPr>
          <a:xfrm>
            <a:off x="6402100" y="4686367"/>
            <a:ext cx="2191473" cy="358010"/>
          </a:xfrm>
          <a:prstGeom prst="rect">
            <a:avLst/>
          </a:prstGeom>
          <a:solidFill>
            <a:schemeClr val="tx2">
              <a:lumMod val="75000"/>
            </a:schemeClr>
          </a:solidFill>
          <a:ln w="10795" cap="flat" cmpd="sng" algn="ctr">
            <a:noFill/>
            <a:prstDash val="solid"/>
          </a:ln>
          <a:effectLst/>
        </p:spPr>
        <p:txBody>
          <a:bodyPr rtlCol="0" anchor="ctr"/>
          <a:lstStyle/>
          <a:p>
            <a:pPr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Data loaders</a:t>
            </a:r>
          </a:p>
        </p:txBody>
      </p:sp>
      <p:sp>
        <p:nvSpPr>
          <p:cNvPr id="34" name="tool" title="Icon of a skrewdriver and wrench">
            <a:extLst>
              <a:ext uri="{FF2B5EF4-FFF2-40B4-BE49-F238E27FC236}">
                <a16:creationId xmlns:a16="http://schemas.microsoft.com/office/drawing/2014/main" id="{2776C4A3-D562-4F9F-81E4-A7CED697997D}"/>
              </a:ext>
            </a:extLst>
          </p:cNvPr>
          <p:cNvSpPr>
            <a:spLocks noChangeAspect="1" noEditPoints="1"/>
          </p:cNvSpPr>
          <p:nvPr/>
        </p:nvSpPr>
        <p:spPr bwMode="auto">
          <a:xfrm>
            <a:off x="5837762" y="5966616"/>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0" name="tool" title="Icon of a skrewdriver and wrench">
            <a:extLst>
              <a:ext uri="{FF2B5EF4-FFF2-40B4-BE49-F238E27FC236}">
                <a16:creationId xmlns:a16="http://schemas.microsoft.com/office/drawing/2014/main" id="{70968844-8F9B-4AFD-9CA9-0CDEC4FE5488}"/>
              </a:ext>
            </a:extLst>
          </p:cNvPr>
          <p:cNvSpPr>
            <a:spLocks noChangeAspect="1" noEditPoints="1"/>
          </p:cNvSpPr>
          <p:nvPr/>
        </p:nvSpPr>
        <p:spPr bwMode="auto">
          <a:xfrm>
            <a:off x="8473816" y="5960757"/>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1" name="tool" title="Icon of a skrewdriver and wrench">
            <a:extLst>
              <a:ext uri="{FF2B5EF4-FFF2-40B4-BE49-F238E27FC236}">
                <a16:creationId xmlns:a16="http://schemas.microsoft.com/office/drawing/2014/main" id="{002EACBB-7314-43E5-A01E-0760C7A7B1E1}"/>
              </a:ext>
            </a:extLst>
          </p:cNvPr>
          <p:cNvSpPr>
            <a:spLocks noChangeAspect="1" noEditPoints="1"/>
          </p:cNvSpPr>
          <p:nvPr/>
        </p:nvSpPr>
        <p:spPr bwMode="auto">
          <a:xfrm>
            <a:off x="3087934" y="5971601"/>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6E9CB19B-42B8-477E-A87B-45522C912487}"/>
              </a:ext>
            </a:extLst>
          </p:cNvPr>
          <p:cNvSpPr/>
          <p:nvPr/>
        </p:nvSpPr>
        <p:spPr>
          <a:xfrm>
            <a:off x="8902307" y="2690605"/>
            <a:ext cx="2509965" cy="3625254"/>
          </a:xfrm>
          <a:prstGeom prst="rect">
            <a:avLst/>
          </a:prstGeom>
          <a:solidFill>
            <a:schemeClr val="bg1"/>
          </a:solidFill>
          <a:ln w="10795" cap="flat" cmpd="sng" algn="ctr">
            <a:solidFill>
              <a:schemeClr val="bg1">
                <a:lumMod val="85000"/>
              </a:schemeClr>
            </a:solid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a:extLst>
              <a:ext uri="{FF2B5EF4-FFF2-40B4-BE49-F238E27FC236}">
                <a16:creationId xmlns:a16="http://schemas.microsoft.com/office/drawing/2014/main" id="{785511A0-46D6-4D60-B03A-566624DF3338}"/>
              </a:ext>
            </a:extLst>
          </p:cNvPr>
          <p:cNvSpPr/>
          <p:nvPr/>
        </p:nvSpPr>
        <p:spPr bwMode="auto">
          <a:xfrm>
            <a:off x="8932047" y="2692482"/>
            <a:ext cx="2507235" cy="540154"/>
          </a:xfrm>
          <a:prstGeom prst="rect">
            <a:avLst/>
          </a:prstGeom>
          <a:solidFill>
            <a:srgbClr val="C0000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p>
        </p:txBody>
      </p:sp>
      <p:sp>
        <p:nvSpPr>
          <p:cNvPr id="52" name="tool" title="Icon of a skrewdriver and wrench">
            <a:extLst>
              <a:ext uri="{FF2B5EF4-FFF2-40B4-BE49-F238E27FC236}">
                <a16:creationId xmlns:a16="http://schemas.microsoft.com/office/drawing/2014/main" id="{37540E8D-4F2E-4767-8087-5A3DB81676EC}"/>
              </a:ext>
            </a:extLst>
          </p:cNvPr>
          <p:cNvSpPr>
            <a:spLocks noChangeAspect="1" noEditPoints="1"/>
          </p:cNvSpPr>
          <p:nvPr/>
        </p:nvSpPr>
        <p:spPr bwMode="auto">
          <a:xfrm>
            <a:off x="11137358" y="5965642"/>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4358F69A-52FB-447E-81E4-60FFE61C2A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99976" y="4589006"/>
            <a:ext cx="1714623" cy="11875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D7B4D4-017D-4EEA-99AA-434C5A34A2A7}"/>
              </a:ext>
            </a:extLst>
          </p:cNvPr>
          <p:cNvPicPr>
            <a:picLocks noChangeAspect="1"/>
          </p:cNvPicPr>
          <p:nvPr/>
        </p:nvPicPr>
        <p:blipFill>
          <a:blip r:embed="rId5"/>
          <a:stretch>
            <a:fillRect/>
          </a:stretch>
        </p:blipFill>
        <p:spPr>
          <a:xfrm>
            <a:off x="9553070" y="3643490"/>
            <a:ext cx="1208436" cy="1076005"/>
          </a:xfrm>
          <a:prstGeom prst="rect">
            <a:avLst/>
          </a:prstGeom>
        </p:spPr>
      </p:pic>
      <p:sp>
        <p:nvSpPr>
          <p:cNvPr id="7" name="Rectangle 6">
            <a:extLst>
              <a:ext uri="{FF2B5EF4-FFF2-40B4-BE49-F238E27FC236}">
                <a16:creationId xmlns:a16="http://schemas.microsoft.com/office/drawing/2014/main" id="{35CAA819-4508-4567-A175-6431316732C2}"/>
              </a:ext>
            </a:extLst>
          </p:cNvPr>
          <p:cNvSpPr/>
          <p:nvPr/>
        </p:nvSpPr>
        <p:spPr>
          <a:xfrm>
            <a:off x="4631368" y="1335223"/>
            <a:ext cx="933269" cy="384721"/>
          </a:xfrm>
          <a:prstGeom prst="rect">
            <a:avLst/>
          </a:prstGeom>
        </p:spPr>
        <p:txBody>
          <a:bodyPr wrap="none">
            <a:spAutoFit/>
          </a:bodyPr>
          <a:lstStyle/>
          <a:p>
            <a:pPr lvl="0" defTabSz="685800">
              <a:defRPr/>
            </a:pPr>
            <a:r>
              <a:rPr lang="en-US" sz="1900" b="1" kern="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API for:</a:t>
            </a:r>
          </a:p>
        </p:txBody>
      </p:sp>
      <p:sp>
        <p:nvSpPr>
          <p:cNvPr id="44" name="Rectangle 43">
            <a:extLst>
              <a:ext uri="{FF2B5EF4-FFF2-40B4-BE49-F238E27FC236}">
                <a16:creationId xmlns:a16="http://schemas.microsoft.com/office/drawing/2014/main" id="{B0C00FD9-FB3F-44EA-83D5-B6F4FFC304D1}"/>
              </a:ext>
            </a:extLst>
          </p:cNvPr>
          <p:cNvSpPr/>
          <p:nvPr/>
        </p:nvSpPr>
        <p:spPr>
          <a:xfrm>
            <a:off x="3724200" y="511509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
        <p:nvSpPr>
          <p:cNvPr id="45" name="Rectangle 44">
            <a:extLst>
              <a:ext uri="{FF2B5EF4-FFF2-40B4-BE49-F238E27FC236}">
                <a16:creationId xmlns:a16="http://schemas.microsoft.com/office/drawing/2014/main" id="{9039F50D-570B-40C5-9697-CEA40108A7C9}"/>
              </a:ext>
            </a:extLst>
          </p:cNvPr>
          <p:cNvSpPr/>
          <p:nvPr/>
        </p:nvSpPr>
        <p:spPr>
          <a:xfrm>
            <a:off x="6411533" y="5122634"/>
            <a:ext cx="2191473" cy="358010"/>
          </a:xfrm>
          <a:prstGeom prst="rect">
            <a:avLst/>
          </a:prstGeom>
          <a:solidFill>
            <a:schemeClr val="tx2">
              <a:lumMod val="75000"/>
            </a:schemeClr>
          </a:solidFill>
          <a:ln w="10795" cap="flat" cmpd="sng" algn="ctr">
            <a:noFill/>
            <a:prstDash val="solid"/>
          </a:ln>
          <a:effectLst/>
        </p:spPr>
        <p:txBody>
          <a:bodyPr rtlCol="0" anchor="ctr"/>
          <a:lstStyle/>
          <a:p>
            <a:pPr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Model explainability</a:t>
            </a:r>
          </a:p>
        </p:txBody>
      </p:sp>
      <p:sp>
        <p:nvSpPr>
          <p:cNvPr id="46" name="Rectangle 45">
            <a:extLst>
              <a:ext uri="{FF2B5EF4-FFF2-40B4-BE49-F238E27FC236}">
                <a16:creationId xmlns:a16="http://schemas.microsoft.com/office/drawing/2014/main" id="{BF077A00-AB0F-43B0-9FC1-3DEE3946C569}"/>
              </a:ext>
            </a:extLst>
          </p:cNvPr>
          <p:cNvSpPr/>
          <p:nvPr/>
        </p:nvSpPr>
        <p:spPr>
          <a:xfrm>
            <a:off x="6411533" y="5543581"/>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Tree>
    <p:extLst>
      <p:ext uri="{BB962C8B-B14F-4D97-AF65-F5344CB8AC3E}">
        <p14:creationId xmlns:p14="http://schemas.microsoft.com/office/powerpoint/2010/main" val="34580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43D0E3-C5D3-42E1-88D5-77112F4FD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5" y="667336"/>
            <a:ext cx="3422774" cy="2505723"/>
          </a:xfrm>
          <a:prstGeom prst="rect">
            <a:avLst/>
          </a:prstGeom>
        </p:spPr>
      </p:pic>
      <p:pic>
        <p:nvPicPr>
          <p:cNvPr id="3" name="Picture 2">
            <a:extLst>
              <a:ext uri="{FF2B5EF4-FFF2-40B4-BE49-F238E27FC236}">
                <a16:creationId xmlns:a16="http://schemas.microsoft.com/office/drawing/2014/main" id="{05D96C24-BB03-4A86-A67E-85CDD40F7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597" y="727071"/>
            <a:ext cx="4088805" cy="2385955"/>
          </a:xfrm>
          <a:prstGeom prst="rect">
            <a:avLst/>
          </a:prstGeom>
        </p:spPr>
      </p:pic>
      <p:pic>
        <p:nvPicPr>
          <p:cNvPr id="4" name="Picture 3">
            <a:extLst>
              <a:ext uri="{FF2B5EF4-FFF2-40B4-BE49-F238E27FC236}">
                <a16:creationId xmlns:a16="http://schemas.microsoft.com/office/drawing/2014/main" id="{9CB7C9B8-926C-4E2D-9A90-E8AD24FBA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815" y="727071"/>
            <a:ext cx="3851083" cy="2385955"/>
          </a:xfrm>
          <a:prstGeom prst="rect">
            <a:avLst/>
          </a:prstGeom>
        </p:spPr>
      </p:pic>
      <p:pic>
        <p:nvPicPr>
          <p:cNvPr id="5" name="Picture 4">
            <a:extLst>
              <a:ext uri="{FF2B5EF4-FFF2-40B4-BE49-F238E27FC236}">
                <a16:creationId xmlns:a16="http://schemas.microsoft.com/office/drawing/2014/main" id="{2288FA4B-DEFA-42F0-A08E-91B3108E6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7449" y="3724091"/>
            <a:ext cx="3661600" cy="2467568"/>
          </a:xfrm>
          <a:prstGeom prst="rect">
            <a:avLst/>
          </a:prstGeom>
        </p:spPr>
      </p:pic>
      <p:pic>
        <p:nvPicPr>
          <p:cNvPr id="6" name="Picture 5">
            <a:extLst>
              <a:ext uri="{FF2B5EF4-FFF2-40B4-BE49-F238E27FC236}">
                <a16:creationId xmlns:a16="http://schemas.microsoft.com/office/drawing/2014/main" id="{0BB03047-769C-431C-94C7-770EBCB4C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01" y="3720711"/>
            <a:ext cx="3988268" cy="2470948"/>
          </a:xfrm>
          <a:prstGeom prst="rect">
            <a:avLst/>
          </a:prstGeom>
        </p:spPr>
      </p:pic>
      <p:pic>
        <p:nvPicPr>
          <p:cNvPr id="7" name="Picture 6">
            <a:extLst>
              <a:ext uri="{FF2B5EF4-FFF2-40B4-BE49-F238E27FC236}">
                <a16:creationId xmlns:a16="http://schemas.microsoft.com/office/drawing/2014/main" id="{A11D0D84-C3AC-478C-BC88-ADE061C57F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2769" y="3720711"/>
            <a:ext cx="3895279" cy="2470948"/>
          </a:xfrm>
          <a:prstGeom prst="rect">
            <a:avLst/>
          </a:prstGeom>
        </p:spPr>
      </p:pic>
      <p:sp>
        <p:nvSpPr>
          <p:cNvPr id="8" name="Oval 7">
            <a:extLst>
              <a:ext uri="{FF2B5EF4-FFF2-40B4-BE49-F238E27FC236}">
                <a16:creationId xmlns:a16="http://schemas.microsoft.com/office/drawing/2014/main" id="{8CE5F2A0-29AF-4D45-955C-B7080142BDDD}"/>
              </a:ext>
            </a:extLst>
          </p:cNvPr>
          <p:cNvSpPr/>
          <p:nvPr/>
        </p:nvSpPr>
        <p:spPr>
          <a:xfrm>
            <a:off x="3934102"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Oval 8">
            <a:extLst>
              <a:ext uri="{FF2B5EF4-FFF2-40B4-BE49-F238E27FC236}">
                <a16:creationId xmlns:a16="http://schemas.microsoft.com/office/drawing/2014/main" id="{ED188A6F-DC7E-441F-9FAA-3145DBB40C44}"/>
              </a:ext>
            </a:extLst>
          </p:cNvPr>
          <p:cNvSpPr/>
          <p:nvPr/>
        </p:nvSpPr>
        <p:spPr>
          <a:xfrm>
            <a:off x="170496"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Oval 9">
            <a:extLst>
              <a:ext uri="{FF2B5EF4-FFF2-40B4-BE49-F238E27FC236}">
                <a16:creationId xmlns:a16="http://schemas.microsoft.com/office/drawing/2014/main" id="{D555B422-B2FF-47AB-B3F0-23051B90FE07}"/>
              </a:ext>
            </a:extLst>
          </p:cNvPr>
          <p:cNvSpPr/>
          <p:nvPr/>
        </p:nvSpPr>
        <p:spPr>
          <a:xfrm>
            <a:off x="8202030"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 name="Oval 10">
            <a:extLst>
              <a:ext uri="{FF2B5EF4-FFF2-40B4-BE49-F238E27FC236}">
                <a16:creationId xmlns:a16="http://schemas.microsoft.com/office/drawing/2014/main" id="{6801CE63-DBAD-4D55-B061-26EECD03D1E0}"/>
              </a:ext>
            </a:extLst>
          </p:cNvPr>
          <p:cNvSpPr/>
          <p:nvPr/>
        </p:nvSpPr>
        <p:spPr>
          <a:xfrm>
            <a:off x="114752" y="3467406"/>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2" name="Oval 11">
            <a:extLst>
              <a:ext uri="{FF2B5EF4-FFF2-40B4-BE49-F238E27FC236}">
                <a16:creationId xmlns:a16="http://schemas.microsoft.com/office/drawing/2014/main" id="{4921E990-CBE7-40A2-A556-EDC576261F63}"/>
              </a:ext>
            </a:extLst>
          </p:cNvPr>
          <p:cNvSpPr/>
          <p:nvPr/>
        </p:nvSpPr>
        <p:spPr>
          <a:xfrm>
            <a:off x="4165974" y="3465769"/>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 name="Oval 12">
            <a:extLst>
              <a:ext uri="{FF2B5EF4-FFF2-40B4-BE49-F238E27FC236}">
                <a16:creationId xmlns:a16="http://schemas.microsoft.com/office/drawing/2014/main" id="{8D54652C-341C-462E-A0CC-D0EA0EF8382A}"/>
              </a:ext>
            </a:extLst>
          </p:cNvPr>
          <p:cNvSpPr/>
          <p:nvPr/>
        </p:nvSpPr>
        <p:spPr>
          <a:xfrm>
            <a:off x="8301608" y="3466471"/>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Tree>
    <p:extLst>
      <p:ext uri="{BB962C8B-B14F-4D97-AF65-F5344CB8AC3E}">
        <p14:creationId xmlns:p14="http://schemas.microsoft.com/office/powerpoint/2010/main" val="257286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785E6-C15B-4C22-AF09-AABA848E5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80" y="4354087"/>
            <a:ext cx="3094855" cy="2085636"/>
          </a:xfrm>
          <a:prstGeom prst="rect">
            <a:avLst/>
          </a:prstGeom>
        </p:spPr>
      </p:pic>
      <p:pic>
        <p:nvPicPr>
          <p:cNvPr id="17" name="Picture 16">
            <a:extLst>
              <a:ext uri="{FF2B5EF4-FFF2-40B4-BE49-F238E27FC236}">
                <a16:creationId xmlns:a16="http://schemas.microsoft.com/office/drawing/2014/main" id="{96F1C17D-32A0-4A8F-9B3D-EDEA90BDE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97" y="129442"/>
            <a:ext cx="5599213" cy="3469017"/>
          </a:xfrm>
          <a:prstGeom prst="rect">
            <a:avLst/>
          </a:prstGeom>
        </p:spPr>
      </p:pic>
    </p:spTree>
    <p:extLst>
      <p:ext uri="{BB962C8B-B14F-4D97-AF65-F5344CB8AC3E}">
        <p14:creationId xmlns:p14="http://schemas.microsoft.com/office/powerpoint/2010/main" val="38832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27A6FAF-937C-4A61-95F1-9B2EA29FC8EA}"/>
              </a:ext>
            </a:extLst>
          </p:cNvPr>
          <p:cNvSpPr/>
          <p:nvPr/>
        </p:nvSpPr>
        <p:spPr>
          <a:xfrm>
            <a:off x="364506" y="4395710"/>
            <a:ext cx="11525180"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 name="Rectangle 14">
            <a:extLst>
              <a:ext uri="{FF2B5EF4-FFF2-40B4-BE49-F238E27FC236}">
                <a16:creationId xmlns:a16="http://schemas.microsoft.com/office/drawing/2014/main" id="{F19BB0E5-3BDD-4123-B21B-6C93EF5AD4C8}"/>
              </a:ext>
            </a:extLst>
          </p:cNvPr>
          <p:cNvSpPr/>
          <p:nvPr/>
        </p:nvSpPr>
        <p:spPr>
          <a:xfrm>
            <a:off x="4265946" y="3272865"/>
            <a:ext cx="3722300" cy="1013251"/>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84A2940-563E-4D7E-8979-223F104FFF2F}"/>
              </a:ext>
            </a:extLst>
          </p:cNvPr>
          <p:cNvSpPr/>
          <p:nvPr/>
        </p:nvSpPr>
        <p:spPr>
          <a:xfrm>
            <a:off x="8167386" y="3272865"/>
            <a:ext cx="3722300" cy="10132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13297831-BB84-4F65-97CB-8AA2B54BB43B}"/>
              </a:ext>
            </a:extLst>
          </p:cNvPr>
          <p:cNvSpPr/>
          <p:nvPr/>
        </p:nvSpPr>
        <p:spPr>
          <a:xfrm>
            <a:off x="8711968" y="3404742"/>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3" name="Picture 2">
            <a:extLst>
              <a:ext uri="{FF2B5EF4-FFF2-40B4-BE49-F238E27FC236}">
                <a16:creationId xmlns:a16="http://schemas.microsoft.com/office/drawing/2014/main" id="{311E31BB-E415-4715-BF15-C63C4048C224}"/>
              </a:ext>
            </a:extLst>
          </p:cNvPr>
          <p:cNvPicPr>
            <a:picLocks noChangeAspect="1"/>
          </p:cNvPicPr>
          <p:nvPr/>
        </p:nvPicPr>
        <p:blipFill>
          <a:blip r:embed="rId3"/>
          <a:stretch>
            <a:fillRect/>
          </a:stretch>
        </p:blipFill>
        <p:spPr>
          <a:xfrm>
            <a:off x="11018877" y="3483263"/>
            <a:ext cx="682317" cy="557977"/>
          </a:xfrm>
          <a:prstGeom prst="rect">
            <a:avLst/>
          </a:prstGeom>
          <a:ln>
            <a:solidFill>
              <a:schemeClr val="dk1"/>
            </a:solidFill>
          </a:ln>
        </p:spPr>
      </p:pic>
      <p:pic>
        <p:nvPicPr>
          <p:cNvPr id="2050" name="Picture 2" descr="Resultado de imagen para CLI icon">
            <a:extLst>
              <a:ext uri="{FF2B5EF4-FFF2-40B4-BE49-F238E27FC236}">
                <a16:creationId xmlns:a16="http://schemas.microsoft.com/office/drawing/2014/main" id="{4309A15D-BEF1-4294-B5B0-2E53CE81C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772" y="3456676"/>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7F6BDA49-BAF4-4E4B-B99F-8BFACDFBDA5C}"/>
              </a:ext>
            </a:extLst>
          </p:cNvPr>
          <p:cNvSpPr/>
          <p:nvPr/>
        </p:nvSpPr>
        <p:spPr>
          <a:xfrm>
            <a:off x="5241345" y="3522242"/>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8" name="Rectangle 17">
            <a:extLst>
              <a:ext uri="{FF2B5EF4-FFF2-40B4-BE49-F238E27FC236}">
                <a16:creationId xmlns:a16="http://schemas.microsoft.com/office/drawing/2014/main" id="{8A58D089-584E-45BE-B0E8-4B248D9E1E4C}"/>
              </a:ext>
            </a:extLst>
          </p:cNvPr>
          <p:cNvSpPr/>
          <p:nvPr/>
        </p:nvSpPr>
        <p:spPr>
          <a:xfrm>
            <a:off x="364506" y="4732295"/>
            <a:ext cx="1432129" cy="369332"/>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67" name="Picture 2" descr="Image result for nuget logo">
            <a:extLst>
              <a:ext uri="{FF2B5EF4-FFF2-40B4-BE49-F238E27FC236}">
                <a16:creationId xmlns:a16="http://schemas.microsoft.com/office/drawing/2014/main" id="{3BA1F064-D833-4639-B17D-BB241E0934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8843" y="4544438"/>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DA9570D-DC18-46B7-B94D-DA33FF683384}"/>
              </a:ext>
            </a:extLst>
          </p:cNvPr>
          <p:cNvSpPr/>
          <p:nvPr/>
        </p:nvSpPr>
        <p:spPr>
          <a:xfrm>
            <a:off x="1796635"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20" name="Rectangle 19">
            <a:extLst>
              <a:ext uri="{FF2B5EF4-FFF2-40B4-BE49-F238E27FC236}">
                <a16:creationId xmlns:a16="http://schemas.microsoft.com/office/drawing/2014/main" id="{99A754CE-2734-4482-9B07-D2F66617F408}"/>
              </a:ext>
            </a:extLst>
          </p:cNvPr>
          <p:cNvSpPr/>
          <p:nvPr/>
        </p:nvSpPr>
        <p:spPr>
          <a:xfrm>
            <a:off x="5684528"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21" name="Rectangle 20">
            <a:extLst>
              <a:ext uri="{FF2B5EF4-FFF2-40B4-BE49-F238E27FC236}">
                <a16:creationId xmlns:a16="http://schemas.microsoft.com/office/drawing/2014/main" id="{34137C48-9147-4F8C-8B05-A4EF0B24EBCA}"/>
              </a:ext>
            </a:extLst>
          </p:cNvPr>
          <p:cNvSpPr/>
          <p:nvPr/>
        </p:nvSpPr>
        <p:spPr>
          <a:xfrm>
            <a:off x="8031984" y="3491465"/>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38" name="Rectangle 37">
            <a:extLst>
              <a:ext uri="{FF2B5EF4-FFF2-40B4-BE49-F238E27FC236}">
                <a16:creationId xmlns:a16="http://schemas.microsoft.com/office/drawing/2014/main" id="{71693802-8DE7-4192-B4AA-D12751C83505}"/>
              </a:ext>
            </a:extLst>
          </p:cNvPr>
          <p:cNvSpPr/>
          <p:nvPr/>
        </p:nvSpPr>
        <p:spPr>
          <a:xfrm>
            <a:off x="5175717"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42" name="Rectangle 41">
            <a:extLst>
              <a:ext uri="{FF2B5EF4-FFF2-40B4-BE49-F238E27FC236}">
                <a16:creationId xmlns:a16="http://schemas.microsoft.com/office/drawing/2014/main" id="{78DFF0C7-B7A0-45C5-B5AB-FF223BCFAFFF}"/>
              </a:ext>
            </a:extLst>
          </p:cNvPr>
          <p:cNvSpPr/>
          <p:nvPr/>
        </p:nvSpPr>
        <p:spPr>
          <a:xfrm>
            <a:off x="1875685"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44" name="Rectangle 43">
            <a:extLst>
              <a:ext uri="{FF2B5EF4-FFF2-40B4-BE49-F238E27FC236}">
                <a16:creationId xmlns:a16="http://schemas.microsoft.com/office/drawing/2014/main" id="{DF0A3C0F-BE89-4336-8BCB-D80741C48711}"/>
              </a:ext>
            </a:extLst>
          </p:cNvPr>
          <p:cNvSpPr/>
          <p:nvPr/>
        </p:nvSpPr>
        <p:spPr>
          <a:xfrm>
            <a:off x="3525701"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46" name="Rectangle 45">
            <a:extLst>
              <a:ext uri="{FF2B5EF4-FFF2-40B4-BE49-F238E27FC236}">
                <a16:creationId xmlns:a16="http://schemas.microsoft.com/office/drawing/2014/main" id="{5D6EEE20-4B02-40E3-AF7F-9587A2F22A82}"/>
              </a:ext>
            </a:extLst>
          </p:cNvPr>
          <p:cNvSpPr/>
          <p:nvPr/>
        </p:nvSpPr>
        <p:spPr>
          <a:xfrm>
            <a:off x="6825733" y="4614898"/>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47" name="Rectangle 46">
            <a:extLst>
              <a:ext uri="{FF2B5EF4-FFF2-40B4-BE49-F238E27FC236}">
                <a16:creationId xmlns:a16="http://schemas.microsoft.com/office/drawing/2014/main" id="{78EAF43F-0CFA-4F90-89B7-96B99EE14F4F}"/>
              </a:ext>
            </a:extLst>
          </p:cNvPr>
          <p:cNvSpPr/>
          <p:nvPr/>
        </p:nvSpPr>
        <p:spPr>
          <a:xfrm>
            <a:off x="8475749" y="4614898"/>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Deep Learning extensions</a:t>
            </a:r>
          </a:p>
        </p:txBody>
      </p:sp>
      <p:sp>
        <p:nvSpPr>
          <p:cNvPr id="7" name="Arrow: Down 6">
            <a:extLst>
              <a:ext uri="{FF2B5EF4-FFF2-40B4-BE49-F238E27FC236}">
                <a16:creationId xmlns:a16="http://schemas.microsoft.com/office/drawing/2014/main" id="{02A4CA39-B7C3-4FE7-AC63-BA046130279F}"/>
              </a:ext>
            </a:extLst>
          </p:cNvPr>
          <p:cNvSpPr/>
          <p:nvPr/>
        </p:nvSpPr>
        <p:spPr>
          <a:xfrm>
            <a:off x="1592588" y="2172047"/>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Arrow: Down 47">
            <a:extLst>
              <a:ext uri="{FF2B5EF4-FFF2-40B4-BE49-F238E27FC236}">
                <a16:creationId xmlns:a16="http://schemas.microsoft.com/office/drawing/2014/main" id="{658ED1FA-DE01-4F4B-8F02-4DE972521ECC}"/>
              </a:ext>
            </a:extLst>
          </p:cNvPr>
          <p:cNvSpPr/>
          <p:nvPr/>
        </p:nvSpPr>
        <p:spPr>
          <a:xfrm>
            <a:off x="5509175" y="2172047"/>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Down 48">
            <a:extLst>
              <a:ext uri="{FF2B5EF4-FFF2-40B4-BE49-F238E27FC236}">
                <a16:creationId xmlns:a16="http://schemas.microsoft.com/office/drawing/2014/main" id="{B7ED6432-7A25-421A-8C91-3FE77C0D5BAB}"/>
              </a:ext>
            </a:extLst>
          </p:cNvPr>
          <p:cNvSpPr/>
          <p:nvPr/>
        </p:nvSpPr>
        <p:spPr>
          <a:xfrm>
            <a:off x="9337458" y="2156800"/>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0" name="Rectangle 49">
            <a:extLst>
              <a:ext uri="{FF2B5EF4-FFF2-40B4-BE49-F238E27FC236}">
                <a16:creationId xmlns:a16="http://schemas.microsoft.com/office/drawing/2014/main" id="{DAB8A583-32AE-487F-B9C4-FBDE4DAFAF21}"/>
              </a:ext>
            </a:extLst>
          </p:cNvPr>
          <p:cNvSpPr/>
          <p:nvPr/>
        </p:nvSpPr>
        <p:spPr>
          <a:xfrm>
            <a:off x="9526229"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8" name="Rectangle: Rounded Corners 7">
            <a:extLst>
              <a:ext uri="{FF2B5EF4-FFF2-40B4-BE49-F238E27FC236}">
                <a16:creationId xmlns:a16="http://schemas.microsoft.com/office/drawing/2014/main" id="{EC51AB8A-67D8-4525-85BB-ECD3A704A933}"/>
              </a:ext>
            </a:extLst>
          </p:cNvPr>
          <p:cNvSpPr/>
          <p:nvPr/>
        </p:nvSpPr>
        <p:spPr>
          <a:xfrm>
            <a:off x="6776658" y="4550048"/>
            <a:ext cx="1604407" cy="728789"/>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F50A0A2F-2E6D-49DD-8FD2-D94DB3EC243C}"/>
              </a:ext>
            </a:extLst>
          </p:cNvPr>
          <p:cNvSpPr/>
          <p:nvPr/>
        </p:nvSpPr>
        <p:spPr>
          <a:xfrm>
            <a:off x="1799080" y="3539551"/>
            <a:ext cx="984565"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C# / F#</a:t>
            </a:r>
          </a:p>
        </p:txBody>
      </p:sp>
      <p:sp>
        <p:nvSpPr>
          <p:cNvPr id="29" name="Text Placeholder 2">
            <a:extLst>
              <a:ext uri="{FF2B5EF4-FFF2-40B4-BE49-F238E27FC236}">
                <a16:creationId xmlns:a16="http://schemas.microsoft.com/office/drawing/2014/main" id="{6DC056F7-A471-426A-B941-0F4A1382087D}"/>
              </a:ext>
            </a:extLst>
          </p:cNvPr>
          <p:cNvSpPr txBox="1">
            <a:spLocks/>
          </p:cNvSpPr>
          <p:nvPr/>
        </p:nvSpPr>
        <p:spPr>
          <a:xfrm>
            <a:off x="0" y="1"/>
            <a:ext cx="12192000" cy="972630"/>
          </a:xfrm>
          <a:prstGeom prst="rect">
            <a:avLst/>
          </a:prstGeom>
          <a:solidFill>
            <a:srgbClr val="0078D7"/>
          </a:solidFill>
          <a:ln w="10795" cap="flat" cmpd="sng" algn="ctr">
            <a:noFill/>
            <a:prstDash val="solid"/>
            <a:headEnd type="none" w="med" len="med"/>
            <a:tailEnd type="none" w="med" len="med"/>
          </a:ln>
          <a:effectLst/>
        </p:spPr>
        <p:txBody>
          <a:bodyPr vert="horz" wrap="square" lIns="457200" tIns="46637" rIns="0" bIns="46637" numCol="1" rtlCol="0" anchor="ctr" anchorCtr="0" compatLnSpc="1">
            <a:prstTxWarp prst="textNoShape">
              <a:avLst/>
            </a:prstTxWarp>
          </a:bodyPr>
          <a:lstStyle>
            <a:defPPr>
              <a:defRPr lang="en-US"/>
            </a:defPPr>
            <a:lvl1pPr algn="ctr" defTabSz="932472" fontAlgn="base">
              <a:spcBef>
                <a:spcPct val="0"/>
              </a:spcBef>
              <a:spcAft>
                <a:spcPct val="0"/>
              </a:spcAft>
              <a:defRPr sz="1600">
                <a:gradFill>
                  <a:gsLst>
                    <a:gs pos="40075">
                      <a:srgbClr val="FFFFFF"/>
                    </a:gs>
                    <a:gs pos="3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lawik Light" panose="020B0604020202020204" pitchFamily="34" charset="0"/>
                <a:ea typeface="+mn-ea"/>
                <a:cs typeface="+mn-cs"/>
              </a:rPr>
              <a:t>ML.NET </a:t>
            </a:r>
            <a:r>
              <a:rPr kumimoji="0" lang="en-US" sz="2800" b="1"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CLI</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lawik Light" panose="020B0604020202020204" pitchFamily="34" charset="0"/>
                <a:ea typeface="+mn-ea"/>
                <a:cs typeface="+mn-cs"/>
              </a:rPr>
              <a:t>and</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r>
              <a:rPr kumimoji="0" lang="en-US" sz="2800" b="1"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AutoML</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4269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FADB1-6A82-4A45-B42E-7E9659C0F47F}"/>
              </a:ext>
            </a:extLst>
          </p:cNvPr>
          <p:cNvSpPr>
            <a:spLocks noGrp="1"/>
          </p:cNvSpPr>
          <p:nvPr>
            <p:ph type="ftr" sz="quarter" idx="10"/>
          </p:nvPr>
        </p:nvSpPr>
        <p:spPr/>
        <p:txBody>
          <a:bodyPr/>
          <a:lstStyle/>
          <a:p>
            <a:pPr algn="l"/>
            <a:r>
              <a:rPr lang="en-US"/>
              <a:t>Microsoft Confidential</a:t>
            </a:r>
          </a:p>
        </p:txBody>
      </p:sp>
      <p:pic>
        <p:nvPicPr>
          <p:cNvPr id="3" name="Picture 2">
            <a:extLst>
              <a:ext uri="{FF2B5EF4-FFF2-40B4-BE49-F238E27FC236}">
                <a16:creationId xmlns:a16="http://schemas.microsoft.com/office/drawing/2014/main" id="{AAD72CEF-D898-43C9-950F-2801C523FA09}"/>
              </a:ext>
            </a:extLst>
          </p:cNvPr>
          <p:cNvPicPr>
            <a:picLocks noChangeAspect="1"/>
          </p:cNvPicPr>
          <p:nvPr/>
        </p:nvPicPr>
        <p:blipFill>
          <a:blip r:embed="rId2"/>
          <a:stretch>
            <a:fillRect/>
          </a:stretch>
        </p:blipFill>
        <p:spPr>
          <a:xfrm>
            <a:off x="584200" y="494079"/>
            <a:ext cx="6804567" cy="3365700"/>
          </a:xfrm>
          <a:prstGeom prst="rect">
            <a:avLst/>
          </a:prstGeom>
        </p:spPr>
      </p:pic>
    </p:spTree>
    <p:extLst>
      <p:ext uri="{BB962C8B-B14F-4D97-AF65-F5344CB8AC3E}">
        <p14:creationId xmlns:p14="http://schemas.microsoft.com/office/powerpoint/2010/main" val="287783487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ck Template">
  <a:themeElements>
    <a:clrScheme name="NEw BRAND_Blue on blac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19_Summit_PPT (002).potx" id="{2976ADDF-92BE-4E5C-A6FA-F010E20C821C}" vid="{CD00F519-2DEC-4767-AD9A-CCCA0125A25A}"/>
    </a:ext>
  </a:extLst>
</a:theme>
</file>

<file path=ppt/theme/theme3.xml><?xml version="1.0" encoding="utf-8"?>
<a:theme xmlns:a="http://schemas.openxmlformats.org/drawingml/2006/main" name="1_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834</Words>
  <Application>Microsoft Office PowerPoint</Application>
  <PresentationFormat>Widescreen</PresentationFormat>
  <Paragraphs>277</Paragraphs>
  <Slides>21</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Calibri</vt:lpstr>
      <vt:lpstr>Calibri Light</vt:lpstr>
      <vt:lpstr>Consolas</vt:lpstr>
      <vt:lpstr>Segoe UI</vt:lpstr>
      <vt:lpstr>Segoe UI Light</vt:lpstr>
      <vt:lpstr>Segoe UI Semibold</vt:lpstr>
      <vt:lpstr>Segoe UI Semilight</vt:lpstr>
      <vt:lpstr>Selawik Light</vt:lpstr>
      <vt:lpstr>Wingdings</vt:lpstr>
      <vt:lpstr>Office Theme</vt:lpstr>
      <vt:lpstr>1_Black Template</vt:lpstr>
      <vt:lpstr>1_Office Theme</vt:lpstr>
      <vt:lpstr>PowerPoint Presentation</vt:lpstr>
      <vt:lpstr>PowerPoint Presentation</vt:lpstr>
      <vt:lpstr>Client-side</vt:lpstr>
      <vt:lpstr>Process to Build &amp; Run your own (custom) ML Model</vt:lpstr>
      <vt:lpstr>PowerPoint Presentation</vt:lpstr>
      <vt:lpstr>PowerPoint Presentation</vt:lpstr>
      <vt:lpstr>PowerPoint Presentation</vt:lpstr>
      <vt:lpstr>PowerPoint Presentation</vt:lpstr>
      <vt:lpstr>PowerPoint Presentation</vt:lpstr>
      <vt:lpstr>AutoML working inside the ML.NET CLI </vt:lpstr>
      <vt:lpstr>The ML.NET journey until v1.0 </vt:lpstr>
      <vt:lpstr>PowerPoint Presentation</vt:lpstr>
      <vt:lpstr>All ML.NET Preview versions before version 1.0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De la Torre Llorente</dc:creator>
  <cp:lastModifiedBy>Cesar De la Torre Llorente</cp:lastModifiedBy>
  <cp:revision>51</cp:revision>
  <dcterms:created xsi:type="dcterms:W3CDTF">2018-11-05T23:30:58Z</dcterms:created>
  <dcterms:modified xsi:type="dcterms:W3CDTF">2019-05-05T21:16:43Z</dcterms:modified>
</cp:coreProperties>
</file>