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85" d="100"/>
          <a:sy n="85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D3736-6848-4E72-A07D-01D2C61671E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58DA-6D89-467A-B49E-3277B105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C45-1834-4BA6-8C9A-823389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99D9-D6D3-4814-9C00-C9B8A779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9D8E-588E-46FD-85DE-CC9007D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4259-4753-42EC-BF8E-E17056B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595-BFC5-4CE2-B2E6-EDCEFD7D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6629-0BC7-4E81-AA1C-9108B63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FD26-B2FB-499D-BC34-5D633297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3C20-9B1C-4C07-A859-6E38587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EDA0-0209-4124-8B03-A53E94BC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6C-1EC5-410A-9CBB-5E10A4E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1E1B-D9A9-47E7-9750-05FC629A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5758-E6BB-4B15-A79B-5CC0EAFF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D141-22D5-4E18-BF18-75DB615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7458-3C50-4EAB-8952-D79A5AC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CA95-590F-4989-AC30-9FCB148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319A-7D6D-41AA-91CD-E4DF65FA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F1F-2DDA-444D-B54A-BDCBF2A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DC9-80DA-4846-8771-1D154EF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598C-C5E4-4B51-97C0-0620595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F4C7-F8F2-45DB-AAB5-71BA3B6F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F8-48F5-424A-BD67-55B5525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9B04-9866-41A3-A6DB-524A02B2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DA9-1FC4-4F58-BF9B-AFFA6201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8878-8A2C-428D-9330-DDED1C82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F4A-020F-4A0A-A635-4B3271D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5147-2A24-447F-B911-342C77E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DCD4-2D5D-442F-857F-FC627999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ADC1-A73A-4A0C-86BE-53418F36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62A-083F-457A-8A9D-75FC9F9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F399-1470-461B-BAC1-E01D2644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A22D-A53B-4FBF-9B86-A9A0029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4E4-18E8-4EE1-8892-F8C30257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6DC-EBE1-449F-9756-F9C4AAA1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BE0B-0C7C-4501-8ACB-24B8E42B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01E8-35D3-4F8B-9800-DE062360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DF1E-69E7-4364-8560-93363A36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43122-7C75-419D-8485-8980E2AC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6A1-88F2-4760-9E2F-843A6BEB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6D77-511B-4D36-9EC5-9C31616E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5C1-5D65-4962-914C-6556B80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70CF-B7F8-4B56-9D97-81C4F27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0BE6-C126-44B6-B40A-6AB9A75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8900-A7A9-4A63-B45E-6BB7BDC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17874-FDEC-4FEC-B205-945929FD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5CD1-BC35-4C76-85E9-724D569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3F3A-A6B4-4771-AE28-C7F04F5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7CB7-B4AD-459E-A65A-CB099B9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84AA-CA15-48E5-9FFC-2C920779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536D-0D7D-4B82-85CB-B0B7F845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B599-3DBD-4E71-B1E8-8B991BA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46C0-9575-4681-93CF-67ACDED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3A40-725E-4FB9-BA90-27BB974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F3D-3FB1-4490-BDCC-4647C21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2EF5-F6DF-4A90-ABE6-61C28B63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C134-0C6A-4AF2-9523-7C905349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92E4-70E4-4725-9D81-DCF5900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E734-D077-40B9-AD24-4AA30564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8122-3866-4300-96F1-B52D01B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BDDA-B76C-4FCD-B790-8C7DB26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C976-4FAD-447C-AAE6-F816536F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3F4-3642-4A56-BD69-1F8E0E5A8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555E-76A1-4958-B01D-D647BA76331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CCC7-FF0E-4876-87FC-30D965B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610D-8205-4D11-8EF1-38B5F88F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AD49A-1C1C-4219-8542-6C263684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9" y="1486003"/>
            <a:ext cx="2599456" cy="129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DB836-3671-425D-AB44-4603C3A04DE0}"/>
              </a:ext>
            </a:extLst>
          </p:cNvPr>
          <p:cNvSpPr/>
          <p:nvPr/>
        </p:nvSpPr>
        <p:spPr>
          <a:xfrm>
            <a:off x="1256686" y="1116671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Many clients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776D38-4F28-4454-A288-86BD47FA1D6B}"/>
              </a:ext>
            </a:extLst>
          </p:cNvPr>
          <p:cNvSpPr/>
          <p:nvPr/>
        </p:nvSpPr>
        <p:spPr>
          <a:xfrm>
            <a:off x="3748456" y="743674"/>
            <a:ext cx="3326762" cy="2685326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EA91B-80CE-4500-8AA0-2056B12ACB96}"/>
              </a:ext>
            </a:extLst>
          </p:cNvPr>
          <p:cNvSpPr/>
          <p:nvPr/>
        </p:nvSpPr>
        <p:spPr>
          <a:xfrm>
            <a:off x="4526538" y="743674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81B4E-D7AB-4DCE-BB57-122E0DC68F2E}"/>
              </a:ext>
            </a:extLst>
          </p:cNvPr>
          <p:cNvSpPr/>
          <p:nvPr/>
        </p:nvSpPr>
        <p:spPr>
          <a:xfrm>
            <a:off x="3971749" y="1478104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CEEC-4448-4AB4-94E2-7133209A689B}"/>
              </a:ext>
            </a:extLst>
          </p:cNvPr>
          <p:cNvSpPr/>
          <p:nvPr/>
        </p:nvSpPr>
        <p:spPr>
          <a:xfrm>
            <a:off x="3971749" y="180693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A9CCC-7672-499B-A657-8BA3FACB51B6}"/>
              </a:ext>
            </a:extLst>
          </p:cNvPr>
          <p:cNvSpPr/>
          <p:nvPr/>
        </p:nvSpPr>
        <p:spPr>
          <a:xfrm>
            <a:off x="3971749" y="213009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733CD-55B4-474D-B06C-A96D2609A720}"/>
              </a:ext>
            </a:extLst>
          </p:cNvPr>
          <p:cNvSpPr/>
          <p:nvPr/>
        </p:nvSpPr>
        <p:spPr>
          <a:xfrm>
            <a:off x="3971749" y="245326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A8DBD-2044-4236-966A-B40F6A9EF17F}"/>
              </a:ext>
            </a:extLst>
          </p:cNvPr>
          <p:cNvSpPr/>
          <p:nvPr/>
        </p:nvSpPr>
        <p:spPr>
          <a:xfrm>
            <a:off x="3971749" y="277642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‘n’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57205-4E7B-40EF-AB0C-DD31BFBA51F9}"/>
              </a:ext>
            </a:extLst>
          </p:cNvPr>
          <p:cNvSpPr/>
          <p:nvPr/>
        </p:nvSpPr>
        <p:spPr>
          <a:xfrm>
            <a:off x="4074258" y="3022206"/>
            <a:ext cx="109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Thread 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BD1F5-7D28-4F0D-B292-A0BFBCF7BDED}"/>
              </a:ext>
            </a:extLst>
          </p:cNvPr>
          <p:cNvSpPr/>
          <p:nvPr/>
        </p:nvSpPr>
        <p:spPr>
          <a:xfrm>
            <a:off x="5658434" y="1478104"/>
            <a:ext cx="1200502" cy="1555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D74335-499D-4FCD-8A5B-549F4C126C61}"/>
              </a:ext>
            </a:extLst>
          </p:cNvPr>
          <p:cNvCxnSpPr>
            <a:stCxn id="9" idx="3"/>
          </p:cNvCxnSpPr>
          <p:nvPr/>
        </p:nvCxnSpPr>
        <p:spPr>
          <a:xfrm>
            <a:off x="5172251" y="1606470"/>
            <a:ext cx="486183" cy="4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BF362-BB0E-453A-99B8-F54471E45CA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72251" y="193529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DC543-1F2A-47DD-80EA-1444F0BDA4FE}"/>
              </a:ext>
            </a:extLst>
          </p:cNvPr>
          <p:cNvCxnSpPr>
            <a:cxnSpLocks/>
          </p:cNvCxnSpPr>
          <p:nvPr/>
        </p:nvCxnSpPr>
        <p:spPr>
          <a:xfrm flipV="1">
            <a:off x="5172251" y="2261401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B089A-C16D-427D-B815-DDCDE7FC3C07}"/>
              </a:ext>
            </a:extLst>
          </p:cNvPr>
          <p:cNvCxnSpPr>
            <a:cxnSpLocks/>
          </p:cNvCxnSpPr>
          <p:nvPr/>
        </p:nvCxnSpPr>
        <p:spPr>
          <a:xfrm flipV="1">
            <a:off x="5168744" y="258162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BEB08-5810-4FB6-8BAB-ECC201935D52}"/>
              </a:ext>
            </a:extLst>
          </p:cNvPr>
          <p:cNvCxnSpPr>
            <a:cxnSpLocks/>
          </p:cNvCxnSpPr>
          <p:nvPr/>
        </p:nvCxnSpPr>
        <p:spPr>
          <a:xfrm flipV="1">
            <a:off x="5168743" y="2899314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11C27F9-DDA9-4442-AB38-1B235ABE7586}"/>
              </a:ext>
            </a:extLst>
          </p:cNvPr>
          <p:cNvSpPr/>
          <p:nvPr/>
        </p:nvSpPr>
        <p:spPr>
          <a:xfrm>
            <a:off x="4320658" y="1259776"/>
            <a:ext cx="4873830" cy="3175225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2E7F7-8236-46E7-8C19-04BC90582A16}"/>
              </a:ext>
            </a:extLst>
          </p:cNvPr>
          <p:cNvSpPr/>
          <p:nvPr/>
        </p:nvSpPr>
        <p:spPr>
          <a:xfrm>
            <a:off x="5872274" y="1259775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806A7-A45B-457E-A542-DDDE0088321B}"/>
              </a:ext>
            </a:extLst>
          </p:cNvPr>
          <p:cNvSpPr/>
          <p:nvPr/>
        </p:nvSpPr>
        <p:spPr>
          <a:xfrm>
            <a:off x="4510293" y="1994206"/>
            <a:ext cx="4521511" cy="2157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0FE86-EC1C-4C97-8123-17CCA7C8F6B9}"/>
              </a:ext>
            </a:extLst>
          </p:cNvPr>
          <p:cNvSpPr/>
          <p:nvPr/>
        </p:nvSpPr>
        <p:spPr>
          <a:xfrm>
            <a:off x="4621059" y="1994207"/>
            <a:ext cx="976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3B485C-506A-4086-ADB8-B9DFF815030D}"/>
              </a:ext>
            </a:extLst>
          </p:cNvPr>
          <p:cNvSpPr/>
          <p:nvPr/>
        </p:nvSpPr>
        <p:spPr>
          <a:xfrm>
            <a:off x="4873972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DDD27-B34E-4E45-9C9C-0B22C9E4B59F}"/>
              </a:ext>
            </a:extLst>
          </p:cNvPr>
          <p:cNvSpPr/>
          <p:nvPr/>
        </p:nvSpPr>
        <p:spPr>
          <a:xfrm>
            <a:off x="4845922" y="2860091"/>
            <a:ext cx="91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Controller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8872E-0DEC-4AEB-BBE6-2AE88FE94929}"/>
              </a:ext>
            </a:extLst>
          </p:cNvPr>
          <p:cNvSpPr/>
          <p:nvPr/>
        </p:nvSpPr>
        <p:spPr>
          <a:xfrm>
            <a:off x="7891930" y="2629475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B7550-6AA7-4F27-AFF8-1529351D8017}"/>
              </a:ext>
            </a:extLst>
          </p:cNvPr>
          <p:cNvSpPr/>
          <p:nvPr/>
        </p:nvSpPr>
        <p:spPr>
          <a:xfrm>
            <a:off x="8015348" y="285291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2A26F6-5DF1-4244-8B95-1A69624CFB86}"/>
              </a:ext>
            </a:extLst>
          </p:cNvPr>
          <p:cNvSpPr/>
          <p:nvPr/>
        </p:nvSpPr>
        <p:spPr>
          <a:xfrm>
            <a:off x="6375696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D2773F-9A83-4259-BF48-8731718BDFB5}"/>
              </a:ext>
            </a:extLst>
          </p:cNvPr>
          <p:cNvSpPr/>
          <p:nvPr/>
        </p:nvSpPr>
        <p:spPr>
          <a:xfrm>
            <a:off x="6499114" y="28600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3A9C08-9FCB-4162-9DF9-B63ECE13D689}"/>
              </a:ext>
            </a:extLst>
          </p:cNvPr>
          <p:cNvCxnSpPr>
            <a:stCxn id="19" idx="6"/>
          </p:cNvCxnSpPr>
          <p:nvPr/>
        </p:nvCxnSpPr>
        <p:spPr>
          <a:xfrm flipV="1">
            <a:off x="5728637" y="3034910"/>
            <a:ext cx="647059" cy="1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FE06A-B90A-47CF-AF74-9A8951ABC55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237616" y="3029237"/>
            <a:ext cx="6543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70EF7C-9F81-4E3D-A633-FA2C73EF0EC0}"/>
              </a:ext>
            </a:extLst>
          </p:cNvPr>
          <p:cNvSpPr/>
          <p:nvPr/>
        </p:nvSpPr>
        <p:spPr>
          <a:xfrm>
            <a:off x="61069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150185-95EF-46E0-BF70-B7D1C5451527}"/>
              </a:ext>
            </a:extLst>
          </p:cNvPr>
          <p:cNvSpPr/>
          <p:nvPr/>
        </p:nvSpPr>
        <p:spPr>
          <a:xfrm>
            <a:off x="75647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94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ITransformer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Not Thread safe while “expensive” to create.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Transient/PerCall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2" y="358486"/>
            <a:ext cx="9212925" cy="6230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340793" y="134976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MLContext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787608" y="2730711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ITransformer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31779" y="438093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100668" y="1703574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3884107" y="2023085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1669136" y="205738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115951" y="343644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02004" y="5184718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‘n’ PredictionEngine objects in a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Not Thread safe while “expensive” to create.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9925" y="4584086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10027322" y="4414809"/>
            <a:ext cx="889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687260" y="3693465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“expensive” to 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612698" y="48479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MLModelEngine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220533" y="3395627"/>
            <a:ext cx="2191520" cy="274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731779" y="484043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731779" y="3920193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731779" y="5302076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67089" y="567714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316487" y="3421056"/>
            <a:ext cx="129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objectPool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45763" y="4581340"/>
            <a:ext cx="1464162" cy="4595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75216" y="3106776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71867" y="2730711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144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4</cp:revision>
  <dcterms:created xsi:type="dcterms:W3CDTF">2019-03-23T16:37:24Z</dcterms:created>
  <dcterms:modified xsi:type="dcterms:W3CDTF">2019-03-23T19:31:40Z</dcterms:modified>
</cp:coreProperties>
</file>