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9" autoAdjust="0"/>
  </p:normalViewPr>
  <p:slideViewPr>
    <p:cSldViewPr snapToGrid="0">
      <p:cViewPr varScale="1">
        <p:scale>
          <a:sx n="101" d="100"/>
          <a:sy n="101" d="100"/>
        </p:scale>
        <p:origin x="18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D3736-6848-4E72-A07D-01D2C61671EB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B58DA-6D89-467A-B49E-3277B105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B58DA-6D89-467A-B49E-3277B1054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B58DA-6D89-467A-B49E-3277B1054F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EF2EF-9951-42AE-9DD3-BA375D4F7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21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EF2EF-9951-42AE-9DD3-BA375D4F7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56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EC45-1834-4BA6-8C9A-823389B9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199D9-D6D3-4814-9C00-C9B8A7793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9D8E-588E-46FD-85DE-CC9007D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4259-4753-42EC-BF8E-E17056B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A595-BFC5-4CE2-B2E6-EDCEFD7D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6629-0BC7-4E81-AA1C-9108B63E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FD26-B2FB-499D-BC34-5D6332970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3C20-9B1C-4C07-A859-6E38587E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EDA0-0209-4124-8B03-A53E94BC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DD6C-1EC5-410A-9CBB-5E10A4E2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F1E1B-D9A9-47E7-9750-05FC629A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C5758-E6BB-4B15-A79B-5CC0EAFF7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D141-22D5-4E18-BF18-75DB615B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37458-3C50-4EAB-8952-D79A5AC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CA95-590F-4989-AC30-9FCB148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319A-7D6D-41AA-91CD-E4DF65FA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6F1F-2DDA-444D-B54A-BDCBF2A3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4DC9-80DA-4846-8771-1D154EF0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598C-C5E4-4B51-97C0-0620595D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F4C7-F8F2-45DB-AAB5-71BA3B6F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67F8-48F5-424A-BD67-55B55253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69B04-9866-41A3-A6DB-524A02B2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FDA9-1FC4-4F58-BF9B-AFFA6201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8878-8A2C-428D-9330-DDED1C82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4F4A-020F-4A0A-A635-4B3271D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5147-2A24-447F-B911-342C77E1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DCD4-2D5D-442F-857F-FC6279995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ADC1-A73A-4A0C-86BE-53418F364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B62A-083F-457A-8A9D-75FC9F99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7F399-1470-461B-BAC1-E01D2644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A22D-A53B-4FBF-9B86-A9A00291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4E4-18E8-4EE1-8892-F8C30257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56DC-EBE1-449F-9756-F9C4AAA1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1BE0B-0C7C-4501-8ACB-24B8E42BB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701E8-35D3-4F8B-9800-DE062360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9DF1E-69E7-4364-8560-93363A369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43122-7C75-419D-8485-8980E2AC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B06A1-88F2-4760-9E2F-843A6BEB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06D77-511B-4D36-9EC5-9C31616E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0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5C1-5D65-4962-914C-6556B80F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770CF-B7F8-4B56-9D97-81C4F277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00BE6-C126-44B6-B40A-6AB9A759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38900-A7A9-4A63-B45E-6BB7BDCB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17874-FDEC-4FEC-B205-945929FD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B5CD1-BC35-4C76-85E9-724D569B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53F3A-A6B4-4771-AE28-C7F04F5F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7CB7-B4AD-459E-A65A-CB099B9A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84AA-CA15-48E5-9FFC-2C920779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2536D-0D7D-4B82-85CB-B0B7F8452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B599-3DBD-4E71-B1E8-8B991BAE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C46C0-9575-4681-93CF-67ACDED1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3A40-725E-4FB9-BA90-27BB9740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1F3D-3FB1-4490-BDCC-4647C21D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42EF5-F6DF-4A90-ABE6-61C28B63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C134-0C6A-4AF2-9523-7C9053491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92E4-70E4-4725-9D81-DCF5900E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5E734-D077-40B9-AD24-4AA30564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48122-3866-4300-96F1-B52D01B1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5BDDA-B76C-4FCD-B790-8C7DB26D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C976-4FAD-447C-AAE6-F816536F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83F4-3642-4A56-BD69-1F8E0E5A8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555E-76A1-4958-B01D-D647BA763313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CCC7-FF0E-4876-87FC-30D965B4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610D-8205-4D11-8EF1-38B5F88F0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F782-FAFB-4B65-97D2-E2D646909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AD49A-1C1C-4219-8542-6C263684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09" y="1486003"/>
            <a:ext cx="2599456" cy="1290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5DB836-3671-425D-AB44-4603C3A04DE0}"/>
              </a:ext>
            </a:extLst>
          </p:cNvPr>
          <p:cNvSpPr/>
          <p:nvPr/>
        </p:nvSpPr>
        <p:spPr>
          <a:xfrm>
            <a:off x="1256686" y="1116671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Many clients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A776D38-4F28-4454-A288-86BD47FA1D6B}"/>
              </a:ext>
            </a:extLst>
          </p:cNvPr>
          <p:cNvSpPr/>
          <p:nvPr/>
        </p:nvSpPr>
        <p:spPr>
          <a:xfrm>
            <a:off x="3748456" y="743674"/>
            <a:ext cx="3326762" cy="2685326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EA91B-80CE-4500-8AA0-2056B12ACB96}"/>
              </a:ext>
            </a:extLst>
          </p:cNvPr>
          <p:cNvSpPr/>
          <p:nvPr/>
        </p:nvSpPr>
        <p:spPr>
          <a:xfrm>
            <a:off x="4526538" y="743674"/>
            <a:ext cx="1770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WebAPI /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81B4E-D7AB-4DCE-BB57-122E0DC68F2E}"/>
              </a:ext>
            </a:extLst>
          </p:cNvPr>
          <p:cNvSpPr/>
          <p:nvPr/>
        </p:nvSpPr>
        <p:spPr>
          <a:xfrm>
            <a:off x="3971749" y="1478104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DCEEC-4448-4AB4-94E2-7133209A689B}"/>
              </a:ext>
            </a:extLst>
          </p:cNvPr>
          <p:cNvSpPr/>
          <p:nvPr/>
        </p:nvSpPr>
        <p:spPr>
          <a:xfrm>
            <a:off x="3971749" y="1806930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A9CCC-7672-499B-A657-8BA3FACB51B6}"/>
              </a:ext>
            </a:extLst>
          </p:cNvPr>
          <p:cNvSpPr/>
          <p:nvPr/>
        </p:nvSpPr>
        <p:spPr>
          <a:xfrm>
            <a:off x="3971749" y="2130095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733CD-55B4-474D-B06C-A96D2609A720}"/>
              </a:ext>
            </a:extLst>
          </p:cNvPr>
          <p:cNvSpPr/>
          <p:nvPr/>
        </p:nvSpPr>
        <p:spPr>
          <a:xfrm>
            <a:off x="3971749" y="2453260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A8DBD-2044-4236-966A-B40F6A9EF17F}"/>
              </a:ext>
            </a:extLst>
          </p:cNvPr>
          <p:cNvSpPr/>
          <p:nvPr/>
        </p:nvSpPr>
        <p:spPr>
          <a:xfrm>
            <a:off x="3971749" y="2776425"/>
            <a:ext cx="1200502" cy="2567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Thread ‘n’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57205-4E7B-40EF-AB0C-DD31BFBA51F9}"/>
              </a:ext>
            </a:extLst>
          </p:cNvPr>
          <p:cNvSpPr/>
          <p:nvPr/>
        </p:nvSpPr>
        <p:spPr>
          <a:xfrm>
            <a:off x="4074258" y="3022206"/>
            <a:ext cx="109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Thread pool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CBD1F5-7D28-4F0D-B292-A0BFBCF7BDED}"/>
              </a:ext>
            </a:extLst>
          </p:cNvPr>
          <p:cNvSpPr/>
          <p:nvPr/>
        </p:nvSpPr>
        <p:spPr>
          <a:xfrm>
            <a:off x="5658434" y="1478104"/>
            <a:ext cx="1200502" cy="15550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code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(Objects)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D74335-499D-4FCD-8A5B-549F4C126C61}"/>
              </a:ext>
            </a:extLst>
          </p:cNvPr>
          <p:cNvCxnSpPr>
            <a:stCxn id="9" idx="3"/>
          </p:cNvCxnSpPr>
          <p:nvPr/>
        </p:nvCxnSpPr>
        <p:spPr>
          <a:xfrm>
            <a:off x="5172251" y="1606470"/>
            <a:ext cx="486183" cy="4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FBF362-BB0E-453A-99B8-F54471E45CA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72251" y="1935295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DC543-1F2A-47DD-80EA-1444F0BDA4FE}"/>
              </a:ext>
            </a:extLst>
          </p:cNvPr>
          <p:cNvCxnSpPr>
            <a:cxnSpLocks/>
          </p:cNvCxnSpPr>
          <p:nvPr/>
        </p:nvCxnSpPr>
        <p:spPr>
          <a:xfrm flipV="1">
            <a:off x="5172251" y="2261401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9B089A-C16D-427D-B815-DDCDE7FC3C07}"/>
              </a:ext>
            </a:extLst>
          </p:cNvPr>
          <p:cNvCxnSpPr>
            <a:cxnSpLocks/>
          </p:cNvCxnSpPr>
          <p:nvPr/>
        </p:nvCxnSpPr>
        <p:spPr>
          <a:xfrm flipV="1">
            <a:off x="5168744" y="2581625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BEB08-5810-4FB6-8BAB-ECC201935D52}"/>
              </a:ext>
            </a:extLst>
          </p:cNvPr>
          <p:cNvCxnSpPr>
            <a:cxnSpLocks/>
          </p:cNvCxnSpPr>
          <p:nvPr/>
        </p:nvCxnSpPr>
        <p:spPr>
          <a:xfrm flipV="1">
            <a:off x="5168743" y="2899314"/>
            <a:ext cx="48618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4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11C27F9-DDA9-4442-AB38-1B235ABE7586}"/>
              </a:ext>
            </a:extLst>
          </p:cNvPr>
          <p:cNvSpPr/>
          <p:nvPr/>
        </p:nvSpPr>
        <p:spPr>
          <a:xfrm>
            <a:off x="4320658" y="1259776"/>
            <a:ext cx="4873830" cy="3175225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2E7F7-8236-46E7-8C19-04BC90582A16}"/>
              </a:ext>
            </a:extLst>
          </p:cNvPr>
          <p:cNvSpPr/>
          <p:nvPr/>
        </p:nvSpPr>
        <p:spPr>
          <a:xfrm>
            <a:off x="5872274" y="1259775"/>
            <a:ext cx="1770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ASP.NET Core</a:t>
            </a: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WebAPI /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806A7-A45B-457E-A542-DDDE0088321B}"/>
              </a:ext>
            </a:extLst>
          </p:cNvPr>
          <p:cNvSpPr/>
          <p:nvPr/>
        </p:nvSpPr>
        <p:spPr>
          <a:xfrm>
            <a:off x="4510293" y="1994206"/>
            <a:ext cx="4521511" cy="2157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40FE86-EC1C-4C97-8123-17CCA7C8F6B9}"/>
              </a:ext>
            </a:extLst>
          </p:cNvPr>
          <p:cNvSpPr/>
          <p:nvPr/>
        </p:nvSpPr>
        <p:spPr>
          <a:xfrm>
            <a:off x="4621059" y="1994207"/>
            <a:ext cx="976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code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3B485C-506A-4086-ADB8-B9DFF815030D}"/>
              </a:ext>
            </a:extLst>
          </p:cNvPr>
          <p:cNvSpPr/>
          <p:nvPr/>
        </p:nvSpPr>
        <p:spPr>
          <a:xfrm>
            <a:off x="4873972" y="2636651"/>
            <a:ext cx="854665" cy="799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9DDD27-B34E-4E45-9C9C-0B22C9E4B59F}"/>
              </a:ext>
            </a:extLst>
          </p:cNvPr>
          <p:cNvSpPr/>
          <p:nvPr/>
        </p:nvSpPr>
        <p:spPr>
          <a:xfrm>
            <a:off x="4845922" y="2860091"/>
            <a:ext cx="919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Controller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8872E-0DEC-4AEB-BBE6-2AE88FE94929}"/>
              </a:ext>
            </a:extLst>
          </p:cNvPr>
          <p:cNvSpPr/>
          <p:nvPr/>
        </p:nvSpPr>
        <p:spPr>
          <a:xfrm>
            <a:off x="7891930" y="2629475"/>
            <a:ext cx="854665" cy="799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B7550-6AA7-4F27-AFF8-1529351D8017}"/>
              </a:ext>
            </a:extLst>
          </p:cNvPr>
          <p:cNvSpPr/>
          <p:nvPr/>
        </p:nvSpPr>
        <p:spPr>
          <a:xfrm>
            <a:off x="8015348" y="2852915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Obj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2A26F6-5DF1-4244-8B95-1A69624CFB86}"/>
              </a:ext>
            </a:extLst>
          </p:cNvPr>
          <p:cNvSpPr/>
          <p:nvPr/>
        </p:nvSpPr>
        <p:spPr>
          <a:xfrm>
            <a:off x="6375696" y="2636651"/>
            <a:ext cx="854665" cy="7995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D2773F-9A83-4259-BF48-8731718BDFB5}"/>
              </a:ext>
            </a:extLst>
          </p:cNvPr>
          <p:cNvSpPr/>
          <p:nvPr/>
        </p:nvSpPr>
        <p:spPr>
          <a:xfrm>
            <a:off x="6499114" y="2860091"/>
            <a:ext cx="572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Obj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3A9C08-9FCB-4162-9DF9-B63ECE13D689}"/>
              </a:ext>
            </a:extLst>
          </p:cNvPr>
          <p:cNvCxnSpPr>
            <a:stCxn id="19" idx="6"/>
          </p:cNvCxnSpPr>
          <p:nvPr/>
        </p:nvCxnSpPr>
        <p:spPr>
          <a:xfrm flipV="1">
            <a:off x="5728637" y="3034910"/>
            <a:ext cx="647059" cy="1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9FE06A-B90A-47CF-AF74-9A8951ABC55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7237616" y="3029237"/>
            <a:ext cx="6543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F70EF7C-9F81-4E3D-A633-FA2C73EF0EC0}"/>
              </a:ext>
            </a:extLst>
          </p:cNvPr>
          <p:cNvSpPr/>
          <p:nvPr/>
        </p:nvSpPr>
        <p:spPr>
          <a:xfrm>
            <a:off x="6106973" y="3434673"/>
            <a:ext cx="14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Transient lifetime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150185-95EF-46E0-BF70-B7D1C5451527}"/>
              </a:ext>
            </a:extLst>
          </p:cNvPr>
          <p:cNvSpPr/>
          <p:nvPr/>
        </p:nvSpPr>
        <p:spPr>
          <a:xfrm>
            <a:off x="7564773" y="3434673"/>
            <a:ext cx="14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Transient lifetime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1940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1722522" y="13601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4169337" y="274111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ITransformer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(ML Model)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767617" y="4122069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PredictionEngine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F69C84-25B9-4066-BE79-730CEA907A6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H="1" flipV="1">
            <a:off x="5929212" y="3094932"/>
            <a:ext cx="1718343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DC019-E666-486F-B565-8D7E11AF1E42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3482397" y="1713982"/>
            <a:ext cx="1566878" cy="102713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A0E19-72F4-47B4-BB5B-55871A88B5AD}"/>
              </a:ext>
            </a:extLst>
          </p:cNvPr>
          <p:cNvSpPr/>
          <p:nvPr/>
        </p:nvSpPr>
        <p:spPr>
          <a:xfrm>
            <a:off x="4265836" y="2033493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D089F5-A737-46BF-A2CC-35FAD6605BBB}"/>
              </a:ext>
            </a:extLst>
          </p:cNvPr>
          <p:cNvSpPr/>
          <p:nvPr/>
        </p:nvSpPr>
        <p:spPr>
          <a:xfrm>
            <a:off x="6718260" y="3386636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4FC0-61EE-4BA3-AB02-B1459C18DA9D}"/>
              </a:ext>
            </a:extLst>
          </p:cNvPr>
          <p:cNvSpPr/>
          <p:nvPr/>
        </p:nvSpPr>
        <p:spPr>
          <a:xfrm>
            <a:off x="2050865" y="2067795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25AB3-BAF4-4A30-9E2A-483C3458FA6B}"/>
              </a:ext>
            </a:extLst>
          </p:cNvPr>
          <p:cNvSpPr/>
          <p:nvPr/>
        </p:nvSpPr>
        <p:spPr>
          <a:xfrm>
            <a:off x="4497680" y="3446853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(Singleton)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6712624" y="4899897"/>
            <a:ext cx="19932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Not Thread safe while “expensive” to create.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Transient/PerCall is NOT an optimal approach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stCxn id="6" idx="3"/>
          </p:cNvCxnSpPr>
          <p:nvPr/>
        </p:nvCxnSpPr>
        <p:spPr>
          <a:xfrm flipV="1">
            <a:off x="8527492" y="4473054"/>
            <a:ext cx="413342" cy="282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8944889" y="4303777"/>
            <a:ext cx="889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Predict()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54778-1826-4F30-8073-91C4EA2B010C}"/>
              </a:ext>
            </a:extLst>
          </p:cNvPr>
          <p:cNvCxnSpPr>
            <a:cxnSpLocks/>
          </p:cNvCxnSpPr>
          <p:nvPr/>
        </p:nvCxnSpPr>
        <p:spPr>
          <a:xfrm flipH="1">
            <a:off x="9686207" y="2678749"/>
            <a:ext cx="363003" cy="169277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E65EEC-B786-4549-A83A-3E6AA53C1423}"/>
              </a:ext>
            </a:extLst>
          </p:cNvPr>
          <p:cNvSpPr/>
          <p:nvPr/>
        </p:nvSpPr>
        <p:spPr>
          <a:xfrm>
            <a:off x="9389434" y="2227550"/>
            <a:ext cx="1425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HTTP requests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4068989" y="3703873"/>
            <a:ext cx="1956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“expensive” to create</a:t>
            </a:r>
          </a:p>
        </p:txBody>
      </p:sp>
    </p:spTree>
    <p:extLst>
      <p:ext uri="{BB962C8B-B14F-4D97-AF65-F5344CB8AC3E}">
        <p14:creationId xmlns:p14="http://schemas.microsoft.com/office/powerpoint/2010/main" val="17711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30CA90-5E4B-499E-B6B5-483114389394}"/>
              </a:ext>
            </a:extLst>
          </p:cNvPr>
          <p:cNvSpPr/>
          <p:nvPr/>
        </p:nvSpPr>
        <p:spPr>
          <a:xfrm>
            <a:off x="390430" y="368584"/>
            <a:ext cx="9212925" cy="485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2F349-4E68-4B78-B055-5407A889310A}"/>
              </a:ext>
            </a:extLst>
          </p:cNvPr>
          <p:cNvSpPr/>
          <p:nvPr/>
        </p:nvSpPr>
        <p:spPr>
          <a:xfrm>
            <a:off x="881224" y="1709836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_mlContext</a:t>
            </a:r>
          </a:p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(MLContext)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CA8C7-ED7C-4142-9B70-2A7F007B5C15}"/>
              </a:ext>
            </a:extLst>
          </p:cNvPr>
          <p:cNvSpPr/>
          <p:nvPr/>
        </p:nvSpPr>
        <p:spPr>
          <a:xfrm>
            <a:off x="3546817" y="1709836"/>
            <a:ext cx="1759875" cy="70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MLModel</a:t>
            </a:r>
          </a:p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(ITransformer)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06EF-05C9-471A-B44B-6A5E9A712181}"/>
              </a:ext>
            </a:extLst>
          </p:cNvPr>
          <p:cNvSpPr/>
          <p:nvPr/>
        </p:nvSpPr>
        <p:spPr>
          <a:xfrm>
            <a:off x="6698090" y="2860707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A6727E-042D-477B-BACC-85756112F16B}"/>
              </a:ext>
            </a:extLst>
          </p:cNvPr>
          <p:cNvSpPr/>
          <p:nvPr/>
        </p:nvSpPr>
        <p:spPr>
          <a:xfrm>
            <a:off x="4449217" y="3649090"/>
            <a:ext cx="19932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‘n’ PredictionEngine objects in a pool.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Solves problem: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Not Thread safe while ‘expensive</a:t>
            </a:r>
            <a:r>
              <a:rPr lang="en-US" sz="1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to create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”.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B28DA7-B846-48C8-BC04-6FD6FDF3C58D}"/>
              </a:ext>
            </a:extLst>
          </p:cNvPr>
          <p:cNvCxnSpPr>
            <a:cxnSpLocks/>
          </p:cNvCxnSpPr>
          <p:nvPr/>
        </p:nvCxnSpPr>
        <p:spPr>
          <a:xfrm>
            <a:off x="9604664" y="3063861"/>
            <a:ext cx="413342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DC5CB-6C20-4D89-AB04-3F25B65BDCA3}"/>
              </a:ext>
            </a:extLst>
          </p:cNvPr>
          <p:cNvSpPr/>
          <p:nvPr/>
        </p:nvSpPr>
        <p:spPr>
          <a:xfrm>
            <a:off x="9993633" y="2894584"/>
            <a:ext cx="8890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4E3A5-7B9D-4BEA-9C3E-D4221623ACD7}"/>
              </a:ext>
            </a:extLst>
          </p:cNvPr>
          <p:cNvSpPr/>
          <p:nvPr/>
        </p:nvSpPr>
        <p:spPr>
          <a:xfrm>
            <a:off x="3509611" y="2470768"/>
            <a:ext cx="1797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- “expensive” to create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Surfaced as property for ‘bulk predictions’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43600-1AB5-4F5B-ABF1-007C1C010DDE}"/>
              </a:ext>
            </a:extLst>
          </p:cNvPr>
          <p:cNvSpPr/>
          <p:nvPr/>
        </p:nvSpPr>
        <p:spPr>
          <a:xfrm>
            <a:off x="3437011" y="457397"/>
            <a:ext cx="32656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MLModelEngine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(Singleton)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25B40-AA61-4220-8656-DE8605B57A01}"/>
              </a:ext>
            </a:extLst>
          </p:cNvPr>
          <p:cNvSpPr/>
          <p:nvPr/>
        </p:nvSpPr>
        <p:spPr>
          <a:xfrm>
            <a:off x="6186843" y="1701495"/>
            <a:ext cx="2397569" cy="2917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A6E1B-256F-497C-85EC-39DBEA3F73A4}"/>
              </a:ext>
            </a:extLst>
          </p:cNvPr>
          <p:cNvSpPr/>
          <p:nvPr/>
        </p:nvSpPr>
        <p:spPr>
          <a:xfrm>
            <a:off x="6698090" y="3320212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3483C-F31D-45F7-BDA5-BBDCD49DBB17}"/>
              </a:ext>
            </a:extLst>
          </p:cNvPr>
          <p:cNvSpPr/>
          <p:nvPr/>
        </p:nvSpPr>
        <p:spPr>
          <a:xfrm>
            <a:off x="6698090" y="2399968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5DEAA-87AC-4BFD-B1FC-3B5647FD6334}"/>
              </a:ext>
            </a:extLst>
          </p:cNvPr>
          <p:cNvSpPr/>
          <p:nvPr/>
        </p:nvSpPr>
        <p:spPr>
          <a:xfrm>
            <a:off x="6698090" y="3781851"/>
            <a:ext cx="1413984" cy="400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PredictionEngine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EEF6D-30D3-4583-BDB8-DF8475908EF6}"/>
              </a:ext>
            </a:extLst>
          </p:cNvPr>
          <p:cNvSpPr/>
          <p:nvPr/>
        </p:nvSpPr>
        <p:spPr>
          <a:xfrm>
            <a:off x="7233400" y="4156922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D53B53-1389-45C4-A4CB-AACBB79F028F}"/>
              </a:ext>
            </a:extLst>
          </p:cNvPr>
          <p:cNvSpPr/>
          <p:nvPr/>
        </p:nvSpPr>
        <p:spPr>
          <a:xfrm>
            <a:off x="6212410" y="1709836"/>
            <a:ext cx="2374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_objectPool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(ObjectPool&lt;PredictionEngine&gt;)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CF22DB-81DB-4E3B-8BF5-D76B27774E9E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112074" y="3063861"/>
            <a:ext cx="1491281" cy="45675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417B52-BB56-49B7-9A6D-EA274798183A}"/>
              </a:ext>
            </a:extLst>
          </p:cNvPr>
          <p:cNvCxnSpPr>
            <a:cxnSpLocks/>
          </p:cNvCxnSpPr>
          <p:nvPr/>
        </p:nvCxnSpPr>
        <p:spPr>
          <a:xfrm flipH="1">
            <a:off x="10741527" y="1586551"/>
            <a:ext cx="312458" cy="130803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8BD0244-E506-4D85-953A-24371CF6C199}"/>
              </a:ext>
            </a:extLst>
          </p:cNvPr>
          <p:cNvSpPr/>
          <p:nvPr/>
        </p:nvSpPr>
        <p:spPr>
          <a:xfrm>
            <a:off x="10438178" y="1210486"/>
            <a:ext cx="1327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HTTP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EAA98-6B86-4845-AFAC-54D122A10F51}"/>
              </a:ext>
            </a:extLst>
          </p:cNvPr>
          <p:cNvSpPr/>
          <p:nvPr/>
        </p:nvSpPr>
        <p:spPr>
          <a:xfrm>
            <a:off x="8613629" y="2841282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Pick one..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94D0F1-642B-4361-880A-702C781AEDC8}"/>
              </a:ext>
            </a:extLst>
          </p:cNvPr>
          <p:cNvSpPr/>
          <p:nvPr/>
        </p:nvSpPr>
        <p:spPr>
          <a:xfrm>
            <a:off x="8627953" y="3286441"/>
            <a:ext cx="993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</a:t>
            </a:r>
          </a:p>
          <a:p>
            <a:r>
              <a:rPr lang="en-US" sz="14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used.</a:t>
            </a:r>
          </a:p>
        </p:txBody>
      </p:sp>
    </p:spTree>
    <p:extLst>
      <p:ext uri="{BB962C8B-B14F-4D97-AF65-F5344CB8AC3E}">
        <p14:creationId xmlns:p14="http://schemas.microsoft.com/office/powerpoint/2010/main" val="118655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0F6F-63AB-4DF7-94D2-CBAA1D1C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Here's a high level end-to-end architecture diagram of the Web API using the </a:t>
            </a:r>
            <a:r>
              <a:rPr lang="en-US" sz="2800" dirty="0" err="1"/>
              <a:t>MLModelEngine</a:t>
            </a:r>
            <a:r>
              <a:rPr lang="en-US" sz="2800" dirty="0"/>
              <a:t> with the Object Pool of </a:t>
            </a:r>
            <a:r>
              <a:rPr lang="en-US" sz="2800" dirty="0" err="1"/>
              <a:t>PredictionEngine</a:t>
            </a:r>
            <a:r>
              <a:rPr lang="en-US" sz="2800" dirty="0"/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107474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191</Words>
  <Application>Microsoft Office PowerPoint</Application>
  <PresentationFormat>Widescreen</PresentationFormat>
  <Paragraphs>62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Here's a high level end-to-end architecture diagram of the Web API using the MLModelEngine with the Object Pool of PredictionEngine objects.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De la Torre Llorente</dc:creator>
  <cp:lastModifiedBy>Cesar De la Torre Llorente</cp:lastModifiedBy>
  <cp:revision>7</cp:revision>
  <dcterms:created xsi:type="dcterms:W3CDTF">2019-03-23T16:37:24Z</dcterms:created>
  <dcterms:modified xsi:type="dcterms:W3CDTF">2019-03-24T21:55:52Z</dcterms:modified>
</cp:coreProperties>
</file>