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14" autoAdjust="0"/>
  </p:normalViewPr>
  <p:slideViewPr>
    <p:cSldViewPr snapToGrid="0">
      <p:cViewPr>
        <p:scale>
          <a:sx n="90" d="100"/>
          <a:sy n="90" d="100"/>
        </p:scale>
        <p:origin x="50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010B1-62DF-47B4-88B2-16B3BD00628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FF25-9BE5-40D4-A809-B705FAC4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FF25-9BE5-40D4-A809-B705FAC437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FF25-9BE5-40D4-A809-B705FAC43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FF25-9BE5-40D4-A809-B705FAC43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FF25-9BE5-40D4-A809-B705FAC43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4E5-9DF7-6677-11C7-7F037D0E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720E8-A8A9-F519-AD77-60AFA82A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4E1E-6847-3A1C-D1CA-D7B290CD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9B4C-191F-020B-FECD-FF5D289D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6BD6-2994-3331-B7BA-B4BBF3EC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8EC2-83E3-9883-235B-F9450FC7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6ED4-38CD-E361-AB26-2B27808D2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D080-61DC-DBF3-8B09-2D588772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4724-C580-1958-C223-AE28D47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EEA7-0AC0-9F86-5B99-F940F17D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D3412-834A-A1A7-E7C2-FF6159AD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0CF54-E14C-72D4-8A20-26C14F89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60B2-E953-3845-1C92-A42702C5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6407-41A4-BACF-9C38-C7BEE438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CBE6-3F3E-B363-A452-9BFAD274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F634-94C5-995D-AA5B-E8DA6DA9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9860-0B6E-1338-3AE4-53F0E2F1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5F62-423A-6847-64B6-8EA84F66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0CDE-A278-4DC9-76F3-B2DD91C0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7949-5B62-5E4C-1B98-D0CB2FE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01F5-FD67-0B46-F199-A32DF105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567F0-34A1-CB77-2BF5-80D637BDF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3B63-DCEF-8F8A-59D1-3B99F5AF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9708-1613-B648-3B02-610A6656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6D6-4C83-9319-12E9-EB2EACE8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7F38-8A08-E941-BF8C-5E737BB7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77F6-70D3-6AC8-C947-277A62DF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B4FE8-FA42-7BC3-6EE4-EB0DE516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FE56-CAA6-5AFD-6D79-E50F1D04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13389-7D33-4CBE-C895-CAA8B73A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F7B6-E4AE-E32E-F25C-67D27058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360A-C317-A3E1-C2B4-B8678FC3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8155-9DB1-8A43-11DC-ED46DD32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8786C-44ED-C4C3-B4AB-45B0791D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1A1AC-A8C2-1ED6-B054-647FA714C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E5567-8E74-D527-2AFD-47B1FE019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0EA12-73BB-E649-AF35-3F60579D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9745D-5A5D-6DC2-967A-543E9A01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5119C-DE18-C34C-D18D-A9470FB7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302F-8004-8AF8-014B-DE328073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2A14E-37A4-C792-DC3F-9288AD2D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D28C-27D8-3005-744F-1208F6BB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B8231-009F-FB58-DCB9-BE01064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A5C78-0E1E-531E-E8EA-A7B15F13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6B4E-F58D-856C-C3A2-928B35B8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E605-FC18-28AA-7841-6A6CB506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BEE6-9381-5F92-FC3D-4482E45E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EA5A-C304-41AB-A4D7-52DB74A2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7F70-069B-5AF6-C338-FBBD0F1D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8831-9B46-DE20-8EE9-3C031DC1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D4109-484B-8F26-0CA0-BA54BE7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71EA-7EDE-1C59-F61F-06F143EA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9227-8ABB-87FF-4AD3-7C295D87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3BC2F-9796-BA1B-FE17-125AAFAB2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17533-5513-EA1E-AB25-C82924B9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AF7A-BBC2-3FE7-9674-710535CB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A7DC-AFEA-03B5-3056-9E929ECD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E6983-8AB8-6865-8B33-D8407BB1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D0539-68F0-25FC-7962-BF49A6EC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3BB3B-E9E6-328B-D0DA-E262091A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C9D8-A598-EFAF-0894-5F9801ED6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7B633-E930-4153-B14D-E1B7E0E5A3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DB22-545F-C294-91A8-457C0945B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3F80-FC25-3E7E-0A53-15AFC5E20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5D8A7-D516-4A42-A404-719027FC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CA4D8D3D-227D-DA6C-8FBD-E182C4045D51}"/>
              </a:ext>
            </a:extLst>
          </p:cNvPr>
          <p:cNvSpPr/>
          <p:nvPr/>
        </p:nvSpPr>
        <p:spPr bwMode="auto">
          <a:xfrm>
            <a:off x="1130925" y="1779017"/>
            <a:ext cx="1348506" cy="1206415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182765" tIns="182765" rIns="68545" bIns="68545" rtlCol="0" anchor="b" anchorCtr="0"/>
          <a:lstStyle/>
          <a:p>
            <a:pPr algn="ctr" defTabSz="1863380">
              <a:defRPr/>
            </a:pPr>
            <a:endParaRPr lang="en-US" sz="1600" kern="0" dirty="0">
              <a:solidFill>
                <a:sysClr val="windowText" lastClr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225E713-BBE1-CCC5-C199-4CACEB969EEA}"/>
              </a:ext>
            </a:extLst>
          </p:cNvPr>
          <p:cNvSpPr/>
          <p:nvPr/>
        </p:nvSpPr>
        <p:spPr bwMode="auto">
          <a:xfrm>
            <a:off x="5420493" y="1779022"/>
            <a:ext cx="1348506" cy="1206415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182765" tIns="182765" rIns="68545" bIns="68545" rtlCol="0" anchor="b" anchorCtr="0"/>
          <a:lstStyle/>
          <a:p>
            <a:pPr algn="ctr" defTabSz="1863380">
              <a:defRPr/>
            </a:pPr>
            <a:endParaRPr lang="en-US" sz="1600" kern="0" dirty="0">
              <a:solidFill>
                <a:sysClr val="windowText" lastClr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ndush (Damaris Muange) · GitHub">
            <a:extLst>
              <a:ext uri="{FF2B5EF4-FFF2-40B4-BE49-F238E27FC236}">
                <a16:creationId xmlns:a16="http://schemas.microsoft.com/office/drawing/2014/main" id="{09F6EDBC-E0E8-7418-3A31-B9244798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62" y="1930780"/>
            <a:ext cx="1122191" cy="7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by original wordmark logo - Social media &amp; Logos Icons">
            <a:extLst>
              <a:ext uri="{FF2B5EF4-FFF2-40B4-BE49-F238E27FC236}">
                <a16:creationId xmlns:a16="http://schemas.microsoft.com/office/drawing/2014/main" id="{17C8191B-BEBA-F750-E2FF-8EA47BC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09" y="2486655"/>
            <a:ext cx="507937" cy="5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dush (Damaris Muange) · GitHub">
            <a:extLst>
              <a:ext uri="{FF2B5EF4-FFF2-40B4-BE49-F238E27FC236}">
                <a16:creationId xmlns:a16="http://schemas.microsoft.com/office/drawing/2014/main" id="{3F7D4773-5AF4-2A37-3277-19FF8D03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04" y="1921620"/>
            <a:ext cx="1122191" cy="7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uby original wordmark logo - Social media &amp; Logos Icons">
            <a:extLst>
              <a:ext uri="{FF2B5EF4-FFF2-40B4-BE49-F238E27FC236}">
                <a16:creationId xmlns:a16="http://schemas.microsoft.com/office/drawing/2014/main" id="{F8A62588-28C3-41B2-7072-7AC85122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51" y="2477495"/>
            <a:ext cx="507937" cy="5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7DB80-2D42-1AF5-D50B-9261CEEAAA78}"/>
              </a:ext>
            </a:extLst>
          </p:cNvPr>
          <p:cNvSpPr txBox="1"/>
          <p:nvPr/>
        </p:nvSpPr>
        <p:spPr>
          <a:xfrm>
            <a:off x="1285638" y="1820323"/>
            <a:ext cx="10665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8BA12-A96A-375A-18E0-FA9BB7BA7E0E}"/>
              </a:ext>
            </a:extLst>
          </p:cNvPr>
          <p:cNvSpPr txBox="1"/>
          <p:nvPr/>
        </p:nvSpPr>
        <p:spPr>
          <a:xfrm>
            <a:off x="5575202" y="1820323"/>
            <a:ext cx="11493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3BDB2083-654E-1A34-46A3-2822FB6D12ED}"/>
              </a:ext>
            </a:extLst>
          </p:cNvPr>
          <p:cNvSpPr/>
          <p:nvPr/>
        </p:nvSpPr>
        <p:spPr>
          <a:xfrm>
            <a:off x="9757799" y="1749853"/>
            <a:ext cx="1303889" cy="1265826"/>
          </a:xfrm>
          <a:prstGeom prst="flowChartMagneticDisk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ostgresql Logo Png, Transparent Png - kindpng">
            <a:extLst>
              <a:ext uri="{FF2B5EF4-FFF2-40B4-BE49-F238E27FC236}">
                <a16:creationId xmlns:a16="http://schemas.microsoft.com/office/drawing/2014/main" id="{E228828B-57F8-0229-5C17-3A09EBAE5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304" y="2222161"/>
            <a:ext cx="692810" cy="69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C092B-8DB0-4CFA-9A3A-52BAE68F37D4}"/>
              </a:ext>
            </a:extLst>
          </p:cNvPr>
          <p:cNvSpPr txBox="1"/>
          <p:nvPr/>
        </p:nvSpPr>
        <p:spPr>
          <a:xfrm>
            <a:off x="9912341" y="1771704"/>
            <a:ext cx="11493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3416A-6510-639D-83B5-CB7E0BC83025}"/>
              </a:ext>
            </a:extLst>
          </p:cNvPr>
          <p:cNvCxnSpPr>
            <a:cxnSpLocks/>
            <a:stCxn id="15" idx="0"/>
            <a:endCxn id="10" idx="3"/>
          </p:cNvCxnSpPr>
          <p:nvPr/>
        </p:nvCxnSpPr>
        <p:spPr>
          <a:xfrm>
            <a:off x="2479431" y="2382225"/>
            <a:ext cx="2941062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D37055-E294-8C23-9D6F-529BB96F92F1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>
            <a:off x="6768999" y="2382230"/>
            <a:ext cx="2988800" cy="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12659F-B358-C725-B91D-4912F16B7D8E}"/>
              </a:ext>
            </a:extLst>
          </p:cNvPr>
          <p:cNvSpPr txBox="1"/>
          <p:nvPr/>
        </p:nvSpPr>
        <p:spPr>
          <a:xfrm>
            <a:off x="7922714" y="1968748"/>
            <a:ext cx="6752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5443CD-4859-8823-B39B-7ABE5FDD7CF8}"/>
              </a:ext>
            </a:extLst>
          </p:cNvPr>
          <p:cNvSpPr txBox="1"/>
          <p:nvPr/>
        </p:nvSpPr>
        <p:spPr>
          <a:xfrm>
            <a:off x="3553394" y="2000955"/>
            <a:ext cx="776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D974B-6568-3762-BEC1-50EB96FDD177}"/>
              </a:ext>
            </a:extLst>
          </p:cNvPr>
          <p:cNvSpPr txBox="1"/>
          <p:nvPr/>
        </p:nvSpPr>
        <p:spPr>
          <a:xfrm>
            <a:off x="3147294" y="2907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High-level logical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9732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B06FF-D87A-C7A8-0962-3436A552BA44}"/>
              </a:ext>
            </a:extLst>
          </p:cNvPr>
          <p:cNvSpPr/>
          <p:nvPr/>
        </p:nvSpPr>
        <p:spPr>
          <a:xfrm>
            <a:off x="219075" y="1171575"/>
            <a:ext cx="11791950" cy="4448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34A3A-A7DF-44B7-0F8A-E53A1955D57A}"/>
              </a:ext>
            </a:extLst>
          </p:cNvPr>
          <p:cNvSpPr/>
          <p:nvPr/>
        </p:nvSpPr>
        <p:spPr>
          <a:xfrm>
            <a:off x="9077506" y="3142295"/>
            <a:ext cx="2711787" cy="1325256"/>
          </a:xfrm>
          <a:prstGeom prst="rect">
            <a:avLst/>
          </a:prstGeom>
          <a:solidFill>
            <a:srgbClr val="31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89846">
              <a:defRPr/>
            </a:pPr>
            <a:endParaRPr lang="en-US" sz="3458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7" name="Freeform 177">
            <a:extLst>
              <a:ext uri="{FF2B5EF4-FFF2-40B4-BE49-F238E27FC236}">
                <a16:creationId xmlns:a16="http://schemas.microsoft.com/office/drawing/2014/main" id="{98F4FA4E-EEA8-3765-364D-80DD277A59DE}"/>
              </a:ext>
            </a:extLst>
          </p:cNvPr>
          <p:cNvSpPr/>
          <p:nvPr/>
        </p:nvSpPr>
        <p:spPr>
          <a:xfrm>
            <a:off x="8976424" y="2988169"/>
            <a:ext cx="239235" cy="1633508"/>
          </a:xfrm>
          <a:custGeom>
            <a:avLst/>
            <a:gdLst>
              <a:gd name="connsiteX0" fmla="*/ 104335 w 553907"/>
              <a:gd name="connsiteY0" fmla="*/ 0 h 3782104"/>
              <a:gd name="connsiteX1" fmla="*/ 553907 w 553907"/>
              <a:gd name="connsiteY1" fmla="*/ 0 h 3782104"/>
              <a:gd name="connsiteX2" fmla="*/ 553907 w 553907"/>
              <a:gd name="connsiteY2" fmla="*/ 285720 h 3782104"/>
              <a:gd name="connsiteX3" fmla="*/ 156511 w 553907"/>
              <a:gd name="connsiteY3" fmla="*/ 285720 h 3782104"/>
              <a:gd name="connsiteX4" fmla="*/ 156511 w 553907"/>
              <a:gd name="connsiteY4" fmla="*/ 3496384 h 3782104"/>
              <a:gd name="connsiteX5" fmla="*/ 553907 w 553907"/>
              <a:gd name="connsiteY5" fmla="*/ 3496384 h 3782104"/>
              <a:gd name="connsiteX6" fmla="*/ 553907 w 553907"/>
              <a:gd name="connsiteY6" fmla="*/ 3782104 h 3782104"/>
              <a:gd name="connsiteX7" fmla="*/ 104335 w 553907"/>
              <a:gd name="connsiteY7" fmla="*/ 3782104 h 3782104"/>
              <a:gd name="connsiteX8" fmla="*/ 104335 w 553907"/>
              <a:gd name="connsiteY8" fmla="*/ 3610684 h 3782104"/>
              <a:gd name="connsiteX9" fmla="*/ 0 w 553907"/>
              <a:gd name="connsiteY9" fmla="*/ 3610684 h 3782104"/>
              <a:gd name="connsiteX10" fmla="*/ 0 w 553907"/>
              <a:gd name="connsiteY10" fmla="*/ 175571 h 3782104"/>
              <a:gd name="connsiteX11" fmla="*/ 104335 w 553907"/>
              <a:gd name="connsiteY11" fmla="*/ 175571 h 378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907" h="3782104">
                <a:moveTo>
                  <a:pt x="104335" y="0"/>
                </a:moveTo>
                <a:lnTo>
                  <a:pt x="553907" y="0"/>
                </a:lnTo>
                <a:lnTo>
                  <a:pt x="553907" y="285720"/>
                </a:lnTo>
                <a:lnTo>
                  <a:pt x="156511" y="285720"/>
                </a:lnTo>
                <a:lnTo>
                  <a:pt x="156511" y="3496384"/>
                </a:lnTo>
                <a:lnTo>
                  <a:pt x="553907" y="3496384"/>
                </a:lnTo>
                <a:lnTo>
                  <a:pt x="553907" y="3782104"/>
                </a:lnTo>
                <a:lnTo>
                  <a:pt x="104335" y="3782104"/>
                </a:lnTo>
                <a:lnTo>
                  <a:pt x="104335" y="3610684"/>
                </a:lnTo>
                <a:lnTo>
                  <a:pt x="0" y="3610684"/>
                </a:lnTo>
                <a:lnTo>
                  <a:pt x="0" y="175571"/>
                </a:lnTo>
                <a:lnTo>
                  <a:pt x="104335" y="17557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89846">
              <a:defRPr/>
            </a:pPr>
            <a:endParaRPr lang="en-US" sz="3458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8" name="Freeform 178">
            <a:extLst>
              <a:ext uri="{FF2B5EF4-FFF2-40B4-BE49-F238E27FC236}">
                <a16:creationId xmlns:a16="http://schemas.microsoft.com/office/drawing/2014/main" id="{57582B99-6A6D-FE18-7D18-564B3E6417A9}"/>
              </a:ext>
            </a:extLst>
          </p:cNvPr>
          <p:cNvSpPr/>
          <p:nvPr/>
        </p:nvSpPr>
        <p:spPr>
          <a:xfrm flipH="1">
            <a:off x="11651140" y="2988169"/>
            <a:ext cx="239235" cy="1633508"/>
          </a:xfrm>
          <a:custGeom>
            <a:avLst/>
            <a:gdLst>
              <a:gd name="connsiteX0" fmla="*/ 104335 w 553907"/>
              <a:gd name="connsiteY0" fmla="*/ 0 h 3782104"/>
              <a:gd name="connsiteX1" fmla="*/ 553907 w 553907"/>
              <a:gd name="connsiteY1" fmla="*/ 0 h 3782104"/>
              <a:gd name="connsiteX2" fmla="*/ 553907 w 553907"/>
              <a:gd name="connsiteY2" fmla="*/ 285720 h 3782104"/>
              <a:gd name="connsiteX3" fmla="*/ 156511 w 553907"/>
              <a:gd name="connsiteY3" fmla="*/ 285720 h 3782104"/>
              <a:gd name="connsiteX4" fmla="*/ 156511 w 553907"/>
              <a:gd name="connsiteY4" fmla="*/ 3496384 h 3782104"/>
              <a:gd name="connsiteX5" fmla="*/ 553907 w 553907"/>
              <a:gd name="connsiteY5" fmla="*/ 3496384 h 3782104"/>
              <a:gd name="connsiteX6" fmla="*/ 553907 w 553907"/>
              <a:gd name="connsiteY6" fmla="*/ 3782104 h 3782104"/>
              <a:gd name="connsiteX7" fmla="*/ 104335 w 553907"/>
              <a:gd name="connsiteY7" fmla="*/ 3782104 h 3782104"/>
              <a:gd name="connsiteX8" fmla="*/ 104335 w 553907"/>
              <a:gd name="connsiteY8" fmla="*/ 3610684 h 3782104"/>
              <a:gd name="connsiteX9" fmla="*/ 0 w 553907"/>
              <a:gd name="connsiteY9" fmla="*/ 3610684 h 3782104"/>
              <a:gd name="connsiteX10" fmla="*/ 0 w 553907"/>
              <a:gd name="connsiteY10" fmla="*/ 175571 h 3782104"/>
              <a:gd name="connsiteX11" fmla="*/ 104335 w 553907"/>
              <a:gd name="connsiteY11" fmla="*/ 175571 h 378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907" h="3782104">
                <a:moveTo>
                  <a:pt x="104335" y="0"/>
                </a:moveTo>
                <a:lnTo>
                  <a:pt x="553907" y="0"/>
                </a:lnTo>
                <a:lnTo>
                  <a:pt x="553907" y="285720"/>
                </a:lnTo>
                <a:lnTo>
                  <a:pt x="156511" y="285720"/>
                </a:lnTo>
                <a:lnTo>
                  <a:pt x="156511" y="3496384"/>
                </a:lnTo>
                <a:lnTo>
                  <a:pt x="553907" y="3496384"/>
                </a:lnTo>
                <a:lnTo>
                  <a:pt x="553907" y="3782104"/>
                </a:lnTo>
                <a:lnTo>
                  <a:pt x="104335" y="3782104"/>
                </a:lnTo>
                <a:lnTo>
                  <a:pt x="104335" y="3610684"/>
                </a:lnTo>
                <a:lnTo>
                  <a:pt x="0" y="3610684"/>
                </a:lnTo>
                <a:lnTo>
                  <a:pt x="0" y="175571"/>
                </a:lnTo>
                <a:lnTo>
                  <a:pt x="104335" y="17557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89846">
              <a:defRPr/>
            </a:pPr>
            <a:endParaRPr lang="en-US" sz="3458" kern="0">
              <a:solidFill>
                <a:sysClr val="windowText" lastClr="000000"/>
              </a:solidFill>
              <a:latin typeface="Segoe U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66D956-F94D-6EB2-D484-F159777D0D29}"/>
              </a:ext>
            </a:extLst>
          </p:cNvPr>
          <p:cNvGrpSpPr>
            <a:grpSpLocks noChangeAspect="1"/>
          </p:cNvGrpSpPr>
          <p:nvPr/>
        </p:nvGrpSpPr>
        <p:grpSpPr>
          <a:xfrm>
            <a:off x="394720" y="2988169"/>
            <a:ext cx="2913951" cy="1633508"/>
            <a:chOff x="2240670" y="2657736"/>
            <a:chExt cx="601248" cy="3370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DBCF6-4787-14D4-B233-0D0DC9B716B5}"/>
                </a:ext>
              </a:extLst>
            </p:cNvPr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2D6BDD9-C2C5-005F-2125-E01A2C4116E3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7" name="Freeform 189">
                <a:extLst>
                  <a:ext uri="{FF2B5EF4-FFF2-40B4-BE49-F238E27FC236}">
                    <a16:creationId xmlns:a16="http://schemas.microsoft.com/office/drawing/2014/main" id="{FD70E6AE-F2C9-0342-917A-5219D38990C0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8" name="Freeform 190">
                <a:extLst>
                  <a:ext uri="{FF2B5EF4-FFF2-40B4-BE49-F238E27FC236}">
                    <a16:creationId xmlns:a16="http://schemas.microsoft.com/office/drawing/2014/main" id="{B22099BD-A7D3-4D58-A65D-E6AFB1F1E0C8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CA4D8D3D-227D-DA6C-8FBD-E182C4045D51}"/>
                </a:ext>
              </a:extLst>
            </p:cNvPr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182765" tIns="182765" rIns="68545" bIns="68545" rtlCol="0" anchor="b" anchorCtr="0"/>
            <a:lstStyle/>
            <a:p>
              <a:pPr algn="ctr" defTabSz="1863380"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1ACA4-CCE4-2C99-1932-E5532E020CB3}"/>
              </a:ext>
            </a:extLst>
          </p:cNvPr>
          <p:cNvGrpSpPr>
            <a:grpSpLocks noChangeAspect="1"/>
          </p:cNvGrpSpPr>
          <p:nvPr/>
        </p:nvGrpSpPr>
        <p:grpSpPr>
          <a:xfrm>
            <a:off x="4691533" y="2988169"/>
            <a:ext cx="2913951" cy="1633508"/>
            <a:chOff x="1596268" y="2657736"/>
            <a:chExt cx="601248" cy="33704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838B66-DDBC-37AC-A070-79377B791196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9BB9AF-16EF-E467-3FB0-F69FA8CEA3DF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2" name="Freeform 195">
                <a:extLst>
                  <a:ext uri="{FF2B5EF4-FFF2-40B4-BE49-F238E27FC236}">
                    <a16:creationId xmlns:a16="http://schemas.microsoft.com/office/drawing/2014/main" id="{5A366A7A-BB8C-9BF7-6D9D-2F33AF0C92F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" name="Freeform 196">
                <a:extLst>
                  <a:ext uri="{FF2B5EF4-FFF2-40B4-BE49-F238E27FC236}">
                    <a16:creationId xmlns:a16="http://schemas.microsoft.com/office/drawing/2014/main" id="{262D71DE-EB63-A4D2-1BAA-90C9EF4D5CBB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225E713-BBE1-CCC5-C199-4CACEB969EEA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182765" tIns="182765" rIns="68545" bIns="68545" rtlCol="0" anchor="b" anchorCtr="0"/>
            <a:lstStyle/>
            <a:p>
              <a:pPr algn="ctr" defTabSz="1863380"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ndush (Damaris Muange) · GitHub">
            <a:extLst>
              <a:ext uri="{FF2B5EF4-FFF2-40B4-BE49-F238E27FC236}">
                <a16:creationId xmlns:a16="http://schemas.microsoft.com/office/drawing/2014/main" id="{09F6EDBC-E0E8-7418-3A31-B9244798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85" y="3353469"/>
            <a:ext cx="1122191" cy="7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by original wordmark logo - Social media &amp; Logos Icons">
            <a:extLst>
              <a:ext uri="{FF2B5EF4-FFF2-40B4-BE49-F238E27FC236}">
                <a16:creationId xmlns:a16="http://schemas.microsoft.com/office/drawing/2014/main" id="{17C8191B-BEBA-F750-E2FF-8EA47BC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2" y="3909344"/>
            <a:ext cx="507937" cy="5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dush (Damaris Muange) · GitHub">
            <a:extLst>
              <a:ext uri="{FF2B5EF4-FFF2-40B4-BE49-F238E27FC236}">
                <a16:creationId xmlns:a16="http://schemas.microsoft.com/office/drawing/2014/main" id="{3F7D4773-5AF4-2A37-3277-19FF8D03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27" y="3344309"/>
            <a:ext cx="1122191" cy="7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uby original wordmark logo - Social media &amp; Logos Icons">
            <a:extLst>
              <a:ext uri="{FF2B5EF4-FFF2-40B4-BE49-F238E27FC236}">
                <a16:creationId xmlns:a16="http://schemas.microsoft.com/office/drawing/2014/main" id="{F8A62588-28C3-41B2-7072-7AC85122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74" y="3900184"/>
            <a:ext cx="507937" cy="5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7DB80-2D42-1AF5-D50B-9261CEEAAA78}"/>
              </a:ext>
            </a:extLst>
          </p:cNvPr>
          <p:cNvSpPr txBox="1"/>
          <p:nvPr/>
        </p:nvSpPr>
        <p:spPr>
          <a:xfrm>
            <a:off x="1316261" y="3243012"/>
            <a:ext cx="10665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8BA12-A96A-375A-18E0-FA9BB7BA7E0E}"/>
              </a:ext>
            </a:extLst>
          </p:cNvPr>
          <p:cNvSpPr txBox="1"/>
          <p:nvPr/>
        </p:nvSpPr>
        <p:spPr>
          <a:xfrm>
            <a:off x="5605825" y="3243012"/>
            <a:ext cx="11493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3BDB2083-654E-1A34-46A3-2822FB6D12ED}"/>
              </a:ext>
            </a:extLst>
          </p:cNvPr>
          <p:cNvSpPr/>
          <p:nvPr/>
        </p:nvSpPr>
        <p:spPr>
          <a:xfrm>
            <a:off x="9788422" y="3172542"/>
            <a:ext cx="1303889" cy="1265826"/>
          </a:xfrm>
          <a:prstGeom prst="flowChartMagneticDisk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ostgresql Logo Png, Transparent Png - kindpng">
            <a:extLst>
              <a:ext uri="{FF2B5EF4-FFF2-40B4-BE49-F238E27FC236}">
                <a16:creationId xmlns:a16="http://schemas.microsoft.com/office/drawing/2014/main" id="{E228828B-57F8-0229-5C17-3A09EBAE5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927" y="3644850"/>
            <a:ext cx="692810" cy="69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C092B-8DB0-4CFA-9A3A-52BAE68F37D4}"/>
              </a:ext>
            </a:extLst>
          </p:cNvPr>
          <p:cNvSpPr txBox="1"/>
          <p:nvPr/>
        </p:nvSpPr>
        <p:spPr>
          <a:xfrm>
            <a:off x="9942964" y="3194393"/>
            <a:ext cx="11493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3416A-6510-639D-83B5-CB7E0BC83025}"/>
              </a:ext>
            </a:extLst>
          </p:cNvPr>
          <p:cNvCxnSpPr/>
          <p:nvPr/>
        </p:nvCxnSpPr>
        <p:spPr>
          <a:xfrm>
            <a:off x="3308671" y="3781425"/>
            <a:ext cx="1382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D37055-E294-8C23-9D6F-529BB96F92F1}"/>
              </a:ext>
            </a:extLst>
          </p:cNvPr>
          <p:cNvCxnSpPr/>
          <p:nvPr/>
        </p:nvCxnSpPr>
        <p:spPr>
          <a:xfrm>
            <a:off x="7605484" y="3771900"/>
            <a:ext cx="1382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12659F-B358-C725-B91D-4912F16B7D8E}"/>
              </a:ext>
            </a:extLst>
          </p:cNvPr>
          <p:cNvSpPr txBox="1"/>
          <p:nvPr/>
        </p:nvSpPr>
        <p:spPr>
          <a:xfrm>
            <a:off x="7953337" y="3391437"/>
            <a:ext cx="6752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5443CD-4859-8823-B39B-7ABE5FDD7CF8}"/>
              </a:ext>
            </a:extLst>
          </p:cNvPr>
          <p:cNvSpPr txBox="1"/>
          <p:nvPr/>
        </p:nvSpPr>
        <p:spPr>
          <a:xfrm>
            <a:off x="3584017" y="3423644"/>
            <a:ext cx="776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D974B-6568-3762-BEC1-50EB96FDD177}"/>
              </a:ext>
            </a:extLst>
          </p:cNvPr>
          <p:cNvSpPr txBox="1"/>
          <p:nvPr/>
        </p:nvSpPr>
        <p:spPr>
          <a:xfrm>
            <a:off x="3318136" y="1391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Deployment to Docker host</a:t>
            </a:r>
          </a:p>
        </p:txBody>
      </p:sp>
      <p:pic>
        <p:nvPicPr>
          <p:cNvPr id="29" name="Picture 4" descr="Image result for docker icon">
            <a:extLst>
              <a:ext uri="{FF2B5EF4-FFF2-40B4-BE49-F238E27FC236}">
                <a16:creationId xmlns:a16="http://schemas.microsoft.com/office/drawing/2014/main" id="{40479C3E-494F-2A1A-92AB-071D6BD5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3" y="1058038"/>
            <a:ext cx="1214089" cy="12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FDA5C-9006-C168-E7ED-D69A369B4CE5}"/>
              </a:ext>
            </a:extLst>
          </p:cNvPr>
          <p:cNvSpPr txBox="1"/>
          <p:nvPr/>
        </p:nvSpPr>
        <p:spPr>
          <a:xfrm>
            <a:off x="1674983" y="1460941"/>
            <a:ext cx="1982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Docker host</a:t>
            </a:r>
          </a:p>
        </p:txBody>
      </p:sp>
    </p:spTree>
    <p:extLst>
      <p:ext uri="{BB962C8B-B14F-4D97-AF65-F5344CB8AC3E}">
        <p14:creationId xmlns:p14="http://schemas.microsoft.com/office/powerpoint/2010/main" val="53285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B06FF-D87A-C7A8-0962-3436A552BA44}"/>
              </a:ext>
            </a:extLst>
          </p:cNvPr>
          <p:cNvSpPr/>
          <p:nvPr/>
        </p:nvSpPr>
        <p:spPr>
          <a:xfrm>
            <a:off x="41565" y="1642630"/>
            <a:ext cx="12106275" cy="4448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D974B-6568-3762-BEC1-50EB96FDD177}"/>
              </a:ext>
            </a:extLst>
          </p:cNvPr>
          <p:cNvSpPr txBox="1"/>
          <p:nvPr/>
        </p:nvSpPr>
        <p:spPr>
          <a:xfrm>
            <a:off x="2891229" y="139702"/>
            <a:ext cx="700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Deployment to Kubernetes cluster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FDA5C-9006-C168-E7ED-D69A369B4CE5}"/>
              </a:ext>
            </a:extLst>
          </p:cNvPr>
          <p:cNvSpPr txBox="1"/>
          <p:nvPr/>
        </p:nvSpPr>
        <p:spPr>
          <a:xfrm>
            <a:off x="5191700" y="3479323"/>
            <a:ext cx="139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Cluster</a:t>
            </a:r>
          </a:p>
        </p:txBody>
      </p:sp>
      <p:pic>
        <p:nvPicPr>
          <p:cNvPr id="2050" name="Picture 2" descr="Kubernetes – Logos Download">
            <a:extLst>
              <a:ext uri="{FF2B5EF4-FFF2-40B4-BE49-F238E27FC236}">
                <a16:creationId xmlns:a16="http://schemas.microsoft.com/office/drawing/2014/main" id="{CB07F3E1-7F52-9BCD-0ED5-01C5B1F2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1" y="1730645"/>
            <a:ext cx="1869696" cy="9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09258E-28B9-2E12-FB46-4CB06ECBA279}"/>
              </a:ext>
            </a:extLst>
          </p:cNvPr>
          <p:cNvSpPr/>
          <p:nvPr/>
        </p:nvSpPr>
        <p:spPr>
          <a:xfrm>
            <a:off x="396590" y="3148167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86FBB13-F4F0-D12F-C4B8-E0126D1D22A9}"/>
              </a:ext>
            </a:extLst>
          </p:cNvPr>
          <p:cNvSpPr/>
          <p:nvPr/>
        </p:nvSpPr>
        <p:spPr>
          <a:xfrm>
            <a:off x="253715" y="3442855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340F8F-A93A-4C10-57CC-D225CEDF24F8}"/>
              </a:ext>
            </a:extLst>
          </p:cNvPr>
          <p:cNvSpPr/>
          <p:nvPr/>
        </p:nvSpPr>
        <p:spPr>
          <a:xfrm>
            <a:off x="110840" y="3737543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F2A46-7A75-40E8-79AC-855E1E7CAA96}"/>
              </a:ext>
            </a:extLst>
          </p:cNvPr>
          <p:cNvSpPr txBox="1"/>
          <p:nvPr/>
        </p:nvSpPr>
        <p:spPr>
          <a:xfrm>
            <a:off x="930425" y="3737543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869439-40C1-766B-02B3-36A46811FD9E}"/>
              </a:ext>
            </a:extLst>
          </p:cNvPr>
          <p:cNvSpPr txBox="1"/>
          <p:nvPr/>
        </p:nvSpPr>
        <p:spPr>
          <a:xfrm>
            <a:off x="1135720" y="3412227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965C2B-07AC-7148-E1B0-687787A930DF}"/>
              </a:ext>
            </a:extLst>
          </p:cNvPr>
          <p:cNvSpPr txBox="1"/>
          <p:nvPr/>
        </p:nvSpPr>
        <p:spPr>
          <a:xfrm>
            <a:off x="1326220" y="3104301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‘n’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20E0FC5-6902-337B-F70E-0288CFBE13F5}"/>
              </a:ext>
            </a:extLst>
          </p:cNvPr>
          <p:cNvSpPr/>
          <p:nvPr/>
        </p:nvSpPr>
        <p:spPr>
          <a:xfrm>
            <a:off x="4706607" y="3138642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10008F-2CA1-BA38-8816-01F4899E47A8}"/>
              </a:ext>
            </a:extLst>
          </p:cNvPr>
          <p:cNvSpPr/>
          <p:nvPr/>
        </p:nvSpPr>
        <p:spPr>
          <a:xfrm>
            <a:off x="4563732" y="3433330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644EBA5-2EC1-42D0-1A01-D850E2E46431}"/>
              </a:ext>
            </a:extLst>
          </p:cNvPr>
          <p:cNvSpPr/>
          <p:nvPr/>
        </p:nvSpPr>
        <p:spPr>
          <a:xfrm>
            <a:off x="4420857" y="3728018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12F24F-1F26-783E-F401-785570D18C5C}"/>
              </a:ext>
            </a:extLst>
          </p:cNvPr>
          <p:cNvSpPr txBox="1"/>
          <p:nvPr/>
        </p:nvSpPr>
        <p:spPr>
          <a:xfrm>
            <a:off x="5240442" y="3728018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776F5A-033D-08F5-1004-2825D8E4C8EC}"/>
              </a:ext>
            </a:extLst>
          </p:cNvPr>
          <p:cNvSpPr txBox="1"/>
          <p:nvPr/>
        </p:nvSpPr>
        <p:spPr>
          <a:xfrm>
            <a:off x="5445737" y="3402702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825D3-FE23-4B25-8411-59EAAD441B18}"/>
              </a:ext>
            </a:extLst>
          </p:cNvPr>
          <p:cNvSpPr txBox="1"/>
          <p:nvPr/>
        </p:nvSpPr>
        <p:spPr>
          <a:xfrm>
            <a:off x="5636237" y="3094776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‘n’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65E2FE8-8F80-168A-71BD-5B94A10772A8}"/>
              </a:ext>
            </a:extLst>
          </p:cNvPr>
          <p:cNvSpPr/>
          <p:nvPr/>
        </p:nvSpPr>
        <p:spPr>
          <a:xfrm>
            <a:off x="8695794" y="3737543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3F6D96-C7FE-FB91-7808-22C862A823A4}"/>
              </a:ext>
            </a:extLst>
          </p:cNvPr>
          <p:cNvSpPr txBox="1"/>
          <p:nvPr/>
        </p:nvSpPr>
        <p:spPr>
          <a:xfrm>
            <a:off x="9556944" y="3737543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1A0D7-A12C-ADC0-C1E6-789D26CAB732}"/>
              </a:ext>
            </a:extLst>
          </p:cNvPr>
          <p:cNvGrpSpPr/>
          <p:nvPr/>
        </p:nvGrpSpPr>
        <p:grpSpPr>
          <a:xfrm>
            <a:off x="215414" y="3944412"/>
            <a:ext cx="2913951" cy="1633508"/>
            <a:chOff x="394720" y="2988169"/>
            <a:chExt cx="2913951" cy="163350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66D956-F94D-6EB2-D484-F159777D0D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4720" y="2988169"/>
              <a:ext cx="2913951" cy="1633508"/>
              <a:chOff x="2240670" y="2657736"/>
              <a:chExt cx="601248" cy="33704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58DBCF6-4787-14D4-B233-0D0DC9B716B5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2D6BDD9-C2C5-005F-2125-E01A2C4116E3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389846">
                    <a:defRPr/>
                  </a:pPr>
                  <a:endParaRPr lang="en-US" sz="3458" kern="0">
                    <a:solidFill>
                      <a:sysClr val="windowText" lastClr="000000"/>
                    </a:solidFill>
                    <a:latin typeface="Segoe UI"/>
                  </a:endParaRPr>
                </a:p>
              </p:txBody>
            </p:sp>
            <p:sp>
              <p:nvSpPr>
                <p:cNvPr id="17" name="Freeform 189">
                  <a:extLst>
                    <a:ext uri="{FF2B5EF4-FFF2-40B4-BE49-F238E27FC236}">
                      <a16:creationId xmlns:a16="http://schemas.microsoft.com/office/drawing/2014/main" id="{FD70E6AE-F2C9-0342-917A-5219D38990C0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389846">
                    <a:defRPr/>
                  </a:pPr>
                  <a:endParaRPr lang="en-US" sz="3458" kern="0">
                    <a:solidFill>
                      <a:sysClr val="windowText" lastClr="000000"/>
                    </a:solidFill>
                    <a:latin typeface="Segoe UI"/>
                  </a:endParaRPr>
                </a:p>
              </p:txBody>
            </p:sp>
            <p:sp>
              <p:nvSpPr>
                <p:cNvPr id="18" name="Freeform 190">
                  <a:extLst>
                    <a:ext uri="{FF2B5EF4-FFF2-40B4-BE49-F238E27FC236}">
                      <a16:creationId xmlns:a16="http://schemas.microsoft.com/office/drawing/2014/main" id="{B22099BD-A7D3-4D58-A65D-E6AFB1F1E0C8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389846">
                    <a:defRPr/>
                  </a:pPr>
                  <a:endParaRPr lang="en-US" sz="3458" kern="0">
                    <a:solidFill>
                      <a:sysClr val="windowText" lastClr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CA4D8D3D-227D-DA6C-8FBD-E182C4045D51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82765" tIns="182765" rIns="68545" bIns="68545" rtlCol="0" anchor="b" anchorCtr="0"/>
              <a:lstStyle/>
              <a:p>
                <a:pPr algn="ctr" defTabSz="1863380">
                  <a:defRPr/>
                </a:pPr>
                <a:endParaRPr lang="en-US" sz="1600" kern="0" dirty="0">
                  <a:solidFill>
                    <a:sysClr val="windowText" lastClr="00000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026" name="Picture 2" descr="ndush (Damaris Muange) · GitHub">
              <a:extLst>
                <a:ext uri="{FF2B5EF4-FFF2-40B4-BE49-F238E27FC236}">
                  <a16:creationId xmlns:a16="http://schemas.microsoft.com/office/drawing/2014/main" id="{09F6EDBC-E0E8-7418-3A31-B92447982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585" y="3353469"/>
              <a:ext cx="1122191" cy="748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uby original wordmark logo - Social media &amp; Logos Icons">
              <a:extLst>
                <a:ext uri="{FF2B5EF4-FFF2-40B4-BE49-F238E27FC236}">
                  <a16:creationId xmlns:a16="http://schemas.microsoft.com/office/drawing/2014/main" id="{17C8191B-BEBA-F750-E2FF-8EA47BC3F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832" y="3909344"/>
              <a:ext cx="507937" cy="507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07DB80-2D42-1AF5-D50B-9261CEEAAA78}"/>
                </a:ext>
              </a:extLst>
            </p:cNvPr>
            <p:cNvSpPr txBox="1"/>
            <p:nvPr/>
          </p:nvSpPr>
          <p:spPr>
            <a:xfrm>
              <a:off x="1316261" y="3243012"/>
              <a:ext cx="10665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Web App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81A3D3-85E6-55E6-23C4-0C531A524A17}"/>
              </a:ext>
            </a:extLst>
          </p:cNvPr>
          <p:cNvGrpSpPr/>
          <p:nvPr/>
        </p:nvGrpSpPr>
        <p:grpSpPr>
          <a:xfrm>
            <a:off x="4512227" y="3944412"/>
            <a:ext cx="2913951" cy="1633508"/>
            <a:chOff x="4691533" y="2988169"/>
            <a:chExt cx="2913951" cy="16335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D1ACA4-CCE4-2C99-1932-E5532E020C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1533" y="2988169"/>
              <a:ext cx="2913951" cy="1633508"/>
              <a:chOff x="1596268" y="2657736"/>
              <a:chExt cx="601248" cy="33704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F838B66-DDBC-37AC-A070-79377B791196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E9BB9AF-16EF-E467-3FB0-F69FA8CEA3DF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389846">
                    <a:defRPr/>
                  </a:pPr>
                  <a:endParaRPr lang="en-US" sz="3458" kern="0">
                    <a:solidFill>
                      <a:sysClr val="windowText" lastClr="000000"/>
                    </a:solidFill>
                    <a:latin typeface="Segoe UI"/>
                  </a:endParaRPr>
                </a:p>
              </p:txBody>
            </p:sp>
            <p:sp>
              <p:nvSpPr>
                <p:cNvPr id="12" name="Freeform 195">
                  <a:extLst>
                    <a:ext uri="{FF2B5EF4-FFF2-40B4-BE49-F238E27FC236}">
                      <a16:creationId xmlns:a16="http://schemas.microsoft.com/office/drawing/2014/main" id="{5A366A7A-BB8C-9BF7-6D9D-2F33AF0C92F7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389846">
                    <a:defRPr/>
                  </a:pPr>
                  <a:endParaRPr lang="en-US" sz="3458" kern="0">
                    <a:solidFill>
                      <a:sysClr val="windowText" lastClr="000000"/>
                    </a:solidFill>
                    <a:latin typeface="Segoe UI"/>
                  </a:endParaRPr>
                </a:p>
              </p:txBody>
            </p:sp>
            <p:sp>
              <p:nvSpPr>
                <p:cNvPr id="13" name="Freeform 196">
                  <a:extLst>
                    <a:ext uri="{FF2B5EF4-FFF2-40B4-BE49-F238E27FC236}">
                      <a16:creationId xmlns:a16="http://schemas.microsoft.com/office/drawing/2014/main" id="{262D71DE-EB63-A4D2-1BAA-90C9EF4D5CBB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389846">
                    <a:defRPr/>
                  </a:pPr>
                  <a:endParaRPr lang="en-US" sz="3458" kern="0">
                    <a:solidFill>
                      <a:sysClr val="windowText" lastClr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1225E713-BBE1-CCC5-C199-4CACEB969EEA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82765" tIns="182765" rIns="68545" bIns="68545" rtlCol="0" anchor="b" anchorCtr="0"/>
              <a:lstStyle/>
              <a:p>
                <a:pPr algn="ctr" defTabSz="1863380">
                  <a:defRPr/>
                </a:pPr>
                <a:endParaRPr lang="en-US" sz="1600" kern="0" dirty="0">
                  <a:solidFill>
                    <a:sysClr val="windowText" lastClr="00000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" name="Picture 2" descr="ndush (Damaris Muange) · GitHub">
              <a:extLst>
                <a:ext uri="{FF2B5EF4-FFF2-40B4-BE49-F238E27FC236}">
                  <a16:creationId xmlns:a16="http://schemas.microsoft.com/office/drawing/2014/main" id="{3F7D4773-5AF4-2A37-3277-19FF8D03D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527" y="3344309"/>
              <a:ext cx="1122191" cy="748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Ruby original wordmark logo - Social media &amp; Logos Icons">
              <a:extLst>
                <a:ext uri="{FF2B5EF4-FFF2-40B4-BE49-F238E27FC236}">
                  <a16:creationId xmlns:a16="http://schemas.microsoft.com/office/drawing/2014/main" id="{F8A62588-28C3-41B2-7072-7AC851226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774" y="3900184"/>
              <a:ext cx="507937" cy="507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18BA12-A96A-375A-18E0-FA9BB7BA7E0E}"/>
                </a:ext>
              </a:extLst>
            </p:cNvPr>
            <p:cNvSpPr txBox="1"/>
            <p:nvPr/>
          </p:nvSpPr>
          <p:spPr>
            <a:xfrm>
              <a:off x="5605825" y="3243012"/>
              <a:ext cx="11493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F1B4A3-311C-2FD1-E3FD-CDF1FBAD24EB}"/>
              </a:ext>
            </a:extLst>
          </p:cNvPr>
          <p:cNvGrpSpPr/>
          <p:nvPr/>
        </p:nvGrpSpPr>
        <p:grpSpPr>
          <a:xfrm>
            <a:off x="8797118" y="3944412"/>
            <a:ext cx="2913951" cy="1633508"/>
            <a:chOff x="8976424" y="2988169"/>
            <a:chExt cx="2913951" cy="16335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834A3A-A7DF-44B7-0F8A-E53A1955D57A}"/>
                </a:ext>
              </a:extLst>
            </p:cNvPr>
            <p:cNvSpPr/>
            <p:nvPr/>
          </p:nvSpPr>
          <p:spPr>
            <a:xfrm>
              <a:off x="9077506" y="3142295"/>
              <a:ext cx="2711787" cy="1325256"/>
            </a:xfrm>
            <a:prstGeom prst="rect">
              <a:avLst/>
            </a:prstGeom>
            <a:solidFill>
              <a:srgbClr val="316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89846">
                <a:defRPr/>
              </a:pPr>
              <a:endParaRPr lang="en-US" sz="3458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7" name="Freeform 177">
              <a:extLst>
                <a:ext uri="{FF2B5EF4-FFF2-40B4-BE49-F238E27FC236}">
                  <a16:creationId xmlns:a16="http://schemas.microsoft.com/office/drawing/2014/main" id="{98F4FA4E-EEA8-3765-364D-80DD277A59DE}"/>
                </a:ext>
              </a:extLst>
            </p:cNvPr>
            <p:cNvSpPr/>
            <p:nvPr/>
          </p:nvSpPr>
          <p:spPr>
            <a:xfrm>
              <a:off x="8976424" y="2988169"/>
              <a:ext cx="239235" cy="1633508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89846">
                <a:defRPr/>
              </a:pPr>
              <a:endParaRPr lang="en-US" sz="3458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8" name="Freeform 178">
              <a:extLst>
                <a:ext uri="{FF2B5EF4-FFF2-40B4-BE49-F238E27FC236}">
                  <a16:creationId xmlns:a16="http://schemas.microsoft.com/office/drawing/2014/main" id="{57582B99-6A6D-FE18-7D18-564B3E6417A9}"/>
                </a:ext>
              </a:extLst>
            </p:cNvPr>
            <p:cNvSpPr/>
            <p:nvPr/>
          </p:nvSpPr>
          <p:spPr>
            <a:xfrm flipH="1">
              <a:off x="11651140" y="2988169"/>
              <a:ext cx="239235" cy="1633508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389846">
                <a:defRPr/>
              </a:pPr>
              <a:endParaRPr lang="en-US" sz="3458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BDB2083-654E-1A34-46A3-2822FB6D12ED}"/>
                </a:ext>
              </a:extLst>
            </p:cNvPr>
            <p:cNvSpPr/>
            <p:nvPr/>
          </p:nvSpPr>
          <p:spPr>
            <a:xfrm>
              <a:off x="9788422" y="3172542"/>
              <a:ext cx="1303889" cy="1265826"/>
            </a:xfrm>
            <a:prstGeom prst="flowChartMagneticDisk">
              <a:avLst/>
            </a:prstGeom>
            <a:solidFill>
              <a:srgbClr val="F7F7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ostgresql Logo Png, Transparent Png - kindpng">
              <a:extLst>
                <a:ext uri="{FF2B5EF4-FFF2-40B4-BE49-F238E27FC236}">
                  <a16:creationId xmlns:a16="http://schemas.microsoft.com/office/drawing/2014/main" id="{E228828B-57F8-0229-5C17-3A09EBAE5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2927" y="3644850"/>
              <a:ext cx="692810" cy="698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1C092B-8DB0-4CFA-9A3A-52BAE68F37D4}"/>
                </a:ext>
              </a:extLst>
            </p:cNvPr>
            <p:cNvSpPr txBox="1"/>
            <p:nvPr/>
          </p:nvSpPr>
          <p:spPr>
            <a:xfrm>
              <a:off x="9942964" y="3194393"/>
              <a:ext cx="11493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3416A-6510-639D-83B5-CB7E0BC83025}"/>
              </a:ext>
            </a:extLst>
          </p:cNvPr>
          <p:cNvCxnSpPr/>
          <p:nvPr/>
        </p:nvCxnSpPr>
        <p:spPr>
          <a:xfrm>
            <a:off x="3129365" y="4737668"/>
            <a:ext cx="1382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D37055-E294-8C23-9D6F-529BB96F92F1}"/>
              </a:ext>
            </a:extLst>
          </p:cNvPr>
          <p:cNvCxnSpPr/>
          <p:nvPr/>
        </p:nvCxnSpPr>
        <p:spPr>
          <a:xfrm>
            <a:off x="7426178" y="4728143"/>
            <a:ext cx="1382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12659F-B358-C725-B91D-4912F16B7D8E}"/>
              </a:ext>
            </a:extLst>
          </p:cNvPr>
          <p:cNvSpPr txBox="1"/>
          <p:nvPr/>
        </p:nvSpPr>
        <p:spPr>
          <a:xfrm>
            <a:off x="7774031" y="4347680"/>
            <a:ext cx="6752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5443CD-4859-8823-B39B-7ABE5FDD7CF8}"/>
              </a:ext>
            </a:extLst>
          </p:cNvPr>
          <p:cNvSpPr txBox="1"/>
          <p:nvPr/>
        </p:nvSpPr>
        <p:spPr>
          <a:xfrm>
            <a:off x="3404711" y="4379887"/>
            <a:ext cx="776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3E2D24-0016-9610-6F86-2DD3CA49A57E}"/>
              </a:ext>
            </a:extLst>
          </p:cNvPr>
          <p:cNvSpPr txBox="1"/>
          <p:nvPr/>
        </p:nvSpPr>
        <p:spPr>
          <a:xfrm>
            <a:off x="5317248" y="1725064"/>
            <a:ext cx="1869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302485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500C64-F16E-5F9F-C456-D09A9CD9693C}"/>
              </a:ext>
            </a:extLst>
          </p:cNvPr>
          <p:cNvGrpSpPr/>
          <p:nvPr/>
        </p:nvGrpSpPr>
        <p:grpSpPr>
          <a:xfrm>
            <a:off x="9004949" y="886696"/>
            <a:ext cx="2309768" cy="1294814"/>
            <a:chOff x="1601399" y="2288295"/>
            <a:chExt cx="601248" cy="3370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7F05276-6DC0-C2F9-AC28-507987A1E83D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C834A3A-A7DF-44B7-0F8A-E53A1955D57A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" name="Freeform 177">
                <a:extLst>
                  <a:ext uri="{FF2B5EF4-FFF2-40B4-BE49-F238E27FC236}">
                    <a16:creationId xmlns:a16="http://schemas.microsoft.com/office/drawing/2014/main" id="{98F4FA4E-EEA8-3765-364D-80DD277A59DE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" name="Freeform 178">
                <a:extLst>
                  <a:ext uri="{FF2B5EF4-FFF2-40B4-BE49-F238E27FC236}">
                    <a16:creationId xmlns:a16="http://schemas.microsoft.com/office/drawing/2014/main" id="{57582B99-6A6D-FE18-7D18-564B3E6417A9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A2CB3405-8EAB-EA4D-C570-F319C8DD90E9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182765" tIns="182765" rIns="68545" bIns="68545" rtlCol="0" anchor="b" anchorCtr="0"/>
            <a:lstStyle/>
            <a:p>
              <a:pPr algn="ctr" defTabSz="1863380"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66D956-F94D-6EB2-D484-F159777D0D29}"/>
              </a:ext>
            </a:extLst>
          </p:cNvPr>
          <p:cNvGrpSpPr/>
          <p:nvPr/>
        </p:nvGrpSpPr>
        <p:grpSpPr>
          <a:xfrm>
            <a:off x="1526750" y="886704"/>
            <a:ext cx="2309768" cy="1294814"/>
            <a:chOff x="2240670" y="2657736"/>
            <a:chExt cx="601248" cy="3370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DBCF6-4787-14D4-B233-0D0DC9B716B5}"/>
                </a:ext>
              </a:extLst>
            </p:cNvPr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2D6BDD9-C2C5-005F-2125-E01A2C4116E3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7" name="Freeform 189">
                <a:extLst>
                  <a:ext uri="{FF2B5EF4-FFF2-40B4-BE49-F238E27FC236}">
                    <a16:creationId xmlns:a16="http://schemas.microsoft.com/office/drawing/2014/main" id="{FD70E6AE-F2C9-0342-917A-5219D38990C0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8" name="Freeform 190">
                <a:extLst>
                  <a:ext uri="{FF2B5EF4-FFF2-40B4-BE49-F238E27FC236}">
                    <a16:creationId xmlns:a16="http://schemas.microsoft.com/office/drawing/2014/main" id="{B22099BD-A7D3-4D58-A65D-E6AFB1F1E0C8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CA4D8D3D-227D-DA6C-8FBD-E182C4045D51}"/>
                </a:ext>
              </a:extLst>
            </p:cNvPr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182765" tIns="182765" rIns="68545" bIns="68545" rtlCol="0" anchor="b" anchorCtr="0"/>
            <a:lstStyle/>
            <a:p>
              <a:pPr algn="ctr" defTabSz="1863380"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1ACA4-CCE4-2C99-1932-E5532E020CB3}"/>
              </a:ext>
            </a:extLst>
          </p:cNvPr>
          <p:cNvGrpSpPr/>
          <p:nvPr/>
        </p:nvGrpSpPr>
        <p:grpSpPr>
          <a:xfrm>
            <a:off x="5177852" y="886696"/>
            <a:ext cx="2309768" cy="1294814"/>
            <a:chOff x="1596268" y="2657736"/>
            <a:chExt cx="601248" cy="33704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838B66-DDBC-37AC-A070-79377B791196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9BB9AF-16EF-E467-3FB0-F69FA8CEA3DF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2" name="Freeform 195">
                <a:extLst>
                  <a:ext uri="{FF2B5EF4-FFF2-40B4-BE49-F238E27FC236}">
                    <a16:creationId xmlns:a16="http://schemas.microsoft.com/office/drawing/2014/main" id="{5A366A7A-BB8C-9BF7-6D9D-2F33AF0C92F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" name="Freeform 196">
                <a:extLst>
                  <a:ext uri="{FF2B5EF4-FFF2-40B4-BE49-F238E27FC236}">
                    <a16:creationId xmlns:a16="http://schemas.microsoft.com/office/drawing/2014/main" id="{262D71DE-EB63-A4D2-1BAA-90C9EF4D5CBB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89846">
                  <a:defRPr/>
                </a:pPr>
                <a:endParaRPr lang="en-US" sz="3458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225E713-BBE1-CCC5-C199-4CACEB969EEA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182765" tIns="182765" rIns="68545" bIns="68545" rtlCol="0" anchor="b" anchorCtr="0"/>
            <a:lstStyle/>
            <a:p>
              <a:pPr algn="ctr" defTabSz="1863380"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22FD6E-FD80-5C3D-758C-5B41281CB7DA}"/>
              </a:ext>
            </a:extLst>
          </p:cNvPr>
          <p:cNvSpPr/>
          <p:nvPr/>
        </p:nvSpPr>
        <p:spPr>
          <a:xfrm>
            <a:off x="1225336" y="3086982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0AA84BA-C5DC-6F14-2BB7-DD3569F6E550}"/>
              </a:ext>
            </a:extLst>
          </p:cNvPr>
          <p:cNvSpPr/>
          <p:nvPr/>
        </p:nvSpPr>
        <p:spPr>
          <a:xfrm>
            <a:off x="1082461" y="3381670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AB9A41-A61A-5013-E0F1-3C3D067FC441}"/>
              </a:ext>
            </a:extLst>
          </p:cNvPr>
          <p:cNvSpPr/>
          <p:nvPr/>
        </p:nvSpPr>
        <p:spPr>
          <a:xfrm>
            <a:off x="939586" y="3676358"/>
            <a:ext cx="3097825" cy="2000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530CEF-0428-B0FB-8417-E8FEE5ADF81D}"/>
              </a:ext>
            </a:extLst>
          </p:cNvPr>
          <p:cNvSpPr txBox="1"/>
          <p:nvPr/>
        </p:nvSpPr>
        <p:spPr>
          <a:xfrm>
            <a:off x="1759171" y="3676358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C5666A-B7AF-B4B6-5662-0394CE28BFB1}"/>
              </a:ext>
            </a:extLst>
          </p:cNvPr>
          <p:cNvSpPr txBox="1"/>
          <p:nvPr/>
        </p:nvSpPr>
        <p:spPr>
          <a:xfrm>
            <a:off x="1964466" y="3351042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C1069A-0D08-6671-F741-D1C881A2BFBB}"/>
              </a:ext>
            </a:extLst>
          </p:cNvPr>
          <p:cNvSpPr txBox="1"/>
          <p:nvPr/>
        </p:nvSpPr>
        <p:spPr>
          <a:xfrm>
            <a:off x="2154966" y="3043116"/>
            <a:ext cx="1707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Pod instance ‘n’</a:t>
            </a:r>
          </a:p>
        </p:txBody>
      </p:sp>
    </p:spTree>
    <p:extLst>
      <p:ext uri="{BB962C8B-B14F-4D97-AF65-F5344CB8AC3E}">
        <p14:creationId xmlns:p14="http://schemas.microsoft.com/office/powerpoint/2010/main" val="334344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76</Words>
  <Application>Microsoft Office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 Llorente</dc:creator>
  <cp:lastModifiedBy>Cesar De la Torre Llorente</cp:lastModifiedBy>
  <cp:revision>2</cp:revision>
  <dcterms:created xsi:type="dcterms:W3CDTF">2024-09-03T16:33:20Z</dcterms:created>
  <dcterms:modified xsi:type="dcterms:W3CDTF">2024-09-03T18:19:23Z</dcterms:modified>
</cp:coreProperties>
</file>