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685" y="229111"/>
            <a:ext cx="9144000" cy="7507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Prototype/POC 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9785225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9905821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9783123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8828648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101391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53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18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8890356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103541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9499501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01E7B567-89C3-DA16-96AE-628E3C31E061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7952187" y="3229455"/>
            <a:ext cx="577496" cy="1210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330873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13DC7F95-C942-7EF8-3245-A84B35BF8CFF}"/>
              </a:ext>
            </a:extLst>
          </p:cNvPr>
          <p:cNvSpPr txBox="1"/>
          <p:nvPr/>
        </p:nvSpPr>
        <p:spPr>
          <a:xfrm>
            <a:off x="5027544" y="402671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455631" y="263640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095227" y="3626874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E7A57-2037-A4D0-686F-AC7A385615A4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69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Prototype/POC 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9</cp:revision>
  <dcterms:created xsi:type="dcterms:W3CDTF">2025-06-02T15:46:11Z</dcterms:created>
  <dcterms:modified xsi:type="dcterms:W3CDTF">2025-09-13T00:57:27Z</dcterms:modified>
</cp:coreProperties>
</file>