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6" r:id="rId2"/>
    <p:sldId id="2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4B02D-1099-0750-E53A-19E83318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9D28F9-6476-9171-5625-2B44BFE35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9D7F5-6142-95EE-DBAC-516C0F7B9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515AC-4C13-BA48-F874-FB2AF59B6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BA0505-E843-4A21-A0D1-6C1CEE786CA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52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10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C599B-9632-CFC4-257F-309AC14A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4D172-88D6-EA99-6BC0-1AF6BAEBB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229111"/>
            <a:ext cx="10567135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Initial 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E498AB-3C48-1FD2-D159-F5557685BFB4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3A8F7F-52AB-8916-F9E3-17EA7B2151D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5193A-83E5-F332-983F-A9E4585B93A6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120497-70CE-6479-7D74-BBA57805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2296413-E9C9-9EEA-E0E3-2F5FB177661C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0F1925-53AE-32FB-1C12-5C2F58BB4A60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Chat UI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93A7AF3C-EE48-3E0B-5E96-8FEA4EC66E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2CE79E6-4AE6-C25E-C303-9AB0F795D216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CFD885-AEF2-EF7A-A583-10F2D5257545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273D2B-6369-6FCF-E691-094ACD1802D9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EC483FB-C404-8CBC-6796-8E56F6FE0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F583515-6C96-6674-A508-B0ED64246822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client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13A669-9069-F5B2-15F5-432BD65A7EE2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51A36023-89A7-C879-0EF6-D310EE0F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90CC50FB-C3BE-96D9-F162-3316E455C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14CE05A4-1533-91E8-5BD7-3B7039F87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C94B3E-F729-3A7E-76E9-D586696ABD4E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82E1F6E-6194-994A-F0A3-1E2A85815ED7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34BCD2-2132-026F-7921-A4F0E63719AD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C1CA802-B794-0CF1-9455-D04D93565294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1BCAE6-670B-0AD9-AAA5-186DC2FAA921}"/>
              </a:ext>
            </a:extLst>
          </p:cNvPr>
          <p:cNvSpPr txBox="1"/>
          <p:nvPr/>
        </p:nvSpPr>
        <p:spPr>
          <a:xfrm>
            <a:off x="8733258" y="2097208"/>
            <a:ext cx="14711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200" dirty="0">
                <a:solidFill>
                  <a:prstClr val="white">
                    <a:lumMod val="50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 Agent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930D32E-D55A-BC7E-346B-38D688EBD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951BC739-38BB-A92E-D4C1-5A052CF4FA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878887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4AB3B8DA-4C71-9A05-B443-8714FC5E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00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F94A16F3-FFD0-9241-8B7A-01005CDA26FF}"/>
              </a:ext>
            </a:extLst>
          </p:cNvPr>
          <p:cNvSpPr txBox="1"/>
          <p:nvPr/>
        </p:nvSpPr>
        <p:spPr>
          <a:xfrm>
            <a:off x="857783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Semantic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970B9F47-CE0D-5D2F-D352-BE3CB2C11FCF}"/>
              </a:ext>
            </a:extLst>
          </p:cNvPr>
          <p:cNvSpPr txBox="1"/>
          <p:nvPr/>
        </p:nvSpPr>
        <p:spPr>
          <a:xfrm>
            <a:off x="918698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FDEFFD87-CFA7-4D06-2546-02D4C6104873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6376F93C-4665-9F23-220A-B1679BD15F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2862BE3A-5F25-E1DB-2633-0DF61065DD74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A736A2E6-BFE6-36C3-0834-4D5115C7911E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D0D3ED3A-1778-C263-3A83-1876F2C413E7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 Server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8718C603-2FE3-B132-0BEC-A8B6D472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A8A43CBD-CAE7-188E-82D0-C09A1D1F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3353AE35-4531-E40F-7B12-3E468CC2BD4E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5366805F-430D-4F82-91A8-1F3D0CAC620E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7E20D59-5640-BF5B-A91A-90043C4C0B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ED102961-5A6E-3C21-EE2E-DC6B7CD61FB8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F50210A3-E814-01B1-1FB9-87E06A28EC61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9E558AF-6893-2094-4A1C-79FA5B608BE3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5A5F7833-D719-08BD-7899-DF28683109B7}"/>
              </a:ext>
            </a:extLst>
          </p:cNvPr>
          <p:cNvSpPr txBox="1"/>
          <p:nvPr/>
        </p:nvSpPr>
        <p:spPr>
          <a:xfrm>
            <a:off x="4969178" y="3982901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E26C043C-3EAA-5E9F-2A55-E0F45E6B145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2F81E7F-3CC4-87DA-C508-EA446E2AC180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MCP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1C9A-6FAC-1F2A-4EB9-B0897DE45353}"/>
              </a:ext>
            </a:extLst>
          </p:cNvPr>
          <p:cNvSpPr txBox="1"/>
          <p:nvPr/>
        </p:nvSpPr>
        <p:spPr>
          <a:xfrm>
            <a:off x="4279633" y="3644520"/>
            <a:ext cx="89994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Optional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testing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8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4" y="229111"/>
            <a:ext cx="10567135" cy="7507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VNext - Prototype/POC Architecture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9785225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905821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9783123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8828648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101391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53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18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8890356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103541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9499501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KB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01E7B567-89C3-DA16-96AE-628E3C31E061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7952187" y="3229455"/>
            <a:ext cx="577496" cy="1210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330873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3DC7F95-C942-7EF8-3245-A84B35BF8CFF}"/>
              </a:ext>
            </a:extLst>
          </p:cNvPr>
          <p:cNvSpPr txBox="1"/>
          <p:nvPr/>
        </p:nvSpPr>
        <p:spPr>
          <a:xfrm>
            <a:off x="5027544" y="402671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455631" y="263640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095227" y="3626874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0E7A57-2037-A4D0-686F-AC7A385615A4}"/>
              </a:ext>
            </a:extLst>
          </p:cNvPr>
          <p:cNvSpPr txBox="1"/>
          <p:nvPr/>
        </p:nvSpPr>
        <p:spPr>
          <a:xfrm>
            <a:off x="5849167" y="3748867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7234</TotalTime>
  <Words>133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Initial prototype/POC Architecture Diagram</vt:lpstr>
      <vt:lpstr>VNext - Prototype/POC 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11</cp:revision>
  <dcterms:created xsi:type="dcterms:W3CDTF">2025-06-02T15:46:11Z</dcterms:created>
  <dcterms:modified xsi:type="dcterms:W3CDTF">2025-09-15T13:48:54Z</dcterms:modified>
</cp:coreProperties>
</file>