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2"/>
  </p:notesMasterIdLst>
  <p:sldIdLst>
    <p:sldId id="257" r:id="rId2"/>
    <p:sldId id="258" r:id="rId3"/>
    <p:sldId id="259" r:id="rId4"/>
    <p:sldId id="266"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1FF"/>
    <a:srgbClr val="FFFF00"/>
    <a:srgbClr val="00B000"/>
    <a:srgbClr val="FFFC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4"/>
    <p:restoredTop sz="94640"/>
  </p:normalViewPr>
  <p:slideViewPr>
    <p:cSldViewPr snapToGrid="0" snapToObjects="1">
      <p:cViewPr varScale="1">
        <p:scale>
          <a:sx n="66" d="100"/>
          <a:sy n="66" d="100"/>
        </p:scale>
        <p:origin x="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5CF92-CE9A-4AA9-96B9-9DBE328ACAC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200B08-BCC7-41BF-8CB5-0EBEEAECB55A}">
      <dgm:prSet custT="1"/>
      <dgm:spPr/>
      <dgm:t>
        <a:bodyPr/>
        <a:lstStyle/>
        <a:p>
          <a:pPr algn="ctr"/>
          <a:r>
            <a:rPr lang="es-ES_tradnl" sz="2000" b="1" u="sng" dirty="0" smtClean="0">
              <a:latin typeface="Times New Roman" panose="02020603050405020304" pitchFamily="18" charset="0"/>
              <a:cs typeface="Times New Roman" panose="02020603050405020304" pitchFamily="18" charset="0"/>
            </a:rPr>
            <a:t>HERRAMIENTAS </a:t>
          </a:r>
          <a:r>
            <a:rPr lang="es-ES_tradnl" sz="2000" b="1" u="sng" dirty="0">
              <a:latin typeface="Times New Roman" panose="02020603050405020304" pitchFamily="18" charset="0"/>
              <a:cs typeface="Times New Roman" panose="02020603050405020304" pitchFamily="18" charset="0"/>
            </a:rPr>
            <a:t>A UTILIZAR </a:t>
          </a:r>
          <a:r>
            <a:rPr lang="es-ES_tradnl" sz="2000" b="1" u="sng" dirty="0" smtClean="0">
              <a:latin typeface="Times New Roman" panose="02020603050405020304" pitchFamily="18" charset="0"/>
              <a:cs typeface="Times New Roman" panose="02020603050405020304" pitchFamily="18" charset="0"/>
            </a:rPr>
            <a:t>PARA EL DESARROLLO</a:t>
          </a:r>
          <a:endParaRPr lang="en-US" sz="2000" b="1" u="sng" dirty="0">
            <a:latin typeface="Times New Roman" panose="02020603050405020304" pitchFamily="18" charset="0"/>
            <a:cs typeface="Times New Roman" panose="02020603050405020304" pitchFamily="18" charset="0"/>
          </a:endParaRPr>
        </a:p>
      </dgm:t>
    </dgm:pt>
    <dgm:pt modelId="{5EDB6F80-98F4-41B6-9C87-572106195DB5}" type="parTrans" cxnId="{A4D99863-902C-4FAB-ACF9-2C5D49B1BFE2}">
      <dgm:prSet/>
      <dgm:spPr/>
      <dgm:t>
        <a:bodyPr/>
        <a:lstStyle/>
        <a:p>
          <a:endParaRPr lang="en-US"/>
        </a:p>
      </dgm:t>
    </dgm:pt>
    <dgm:pt modelId="{049CA899-671C-4A86-B652-9FF2B0376525}" type="sibTrans" cxnId="{A4D99863-902C-4FAB-ACF9-2C5D49B1BFE2}">
      <dgm:prSet/>
      <dgm:spPr/>
      <dgm:t>
        <a:bodyPr/>
        <a:lstStyle/>
        <a:p>
          <a:endParaRPr lang="en-US"/>
        </a:p>
      </dgm:t>
    </dgm:pt>
    <dgm:pt modelId="{54B97A14-A12E-4FE6-A3CB-8A1E989E1D8A}">
      <dgm:prSet custT="1"/>
      <dgm:spPr/>
      <dgm:t>
        <a:bodyPr/>
        <a:lstStyle/>
        <a:p>
          <a:r>
            <a:rPr lang="es-EC" sz="1600" b="1" dirty="0">
              <a:latin typeface="Times New Roman" panose="02020603050405020304" pitchFamily="18" charset="0"/>
              <a:cs typeface="Times New Roman" panose="02020603050405020304" pitchFamily="18" charset="0"/>
            </a:rPr>
            <a:t>NetBeans IDE 14</a:t>
          </a:r>
          <a:endParaRPr lang="en-US" sz="1600" b="1" dirty="0">
            <a:latin typeface="Times New Roman" panose="02020603050405020304" pitchFamily="18" charset="0"/>
            <a:cs typeface="Times New Roman" panose="02020603050405020304" pitchFamily="18" charset="0"/>
          </a:endParaRPr>
        </a:p>
      </dgm:t>
    </dgm:pt>
    <dgm:pt modelId="{79BDA2E9-84D6-4451-A411-D0D20F33B04D}" type="parTrans" cxnId="{ACD85A37-7F0E-48FC-B852-D70368286FEE}">
      <dgm:prSet/>
      <dgm:spPr/>
      <dgm:t>
        <a:bodyPr/>
        <a:lstStyle/>
        <a:p>
          <a:endParaRPr lang="en-US"/>
        </a:p>
      </dgm:t>
    </dgm:pt>
    <dgm:pt modelId="{034AEA47-4D29-465D-97B8-E6FA1A99A629}" type="sibTrans" cxnId="{ACD85A37-7F0E-48FC-B852-D70368286FEE}">
      <dgm:prSet/>
      <dgm:spPr/>
      <dgm:t>
        <a:bodyPr/>
        <a:lstStyle/>
        <a:p>
          <a:endParaRPr lang="en-US"/>
        </a:p>
      </dgm:t>
    </dgm:pt>
    <dgm:pt modelId="{AFB8B0EE-7770-4CF9-9963-87BE82C5EF27}">
      <dgm:prSet custT="1"/>
      <dgm:spPr/>
      <dgm:t>
        <a:bodyPr/>
        <a:lstStyle/>
        <a:p>
          <a:r>
            <a:rPr lang="es-EC" sz="1400" dirty="0">
              <a:latin typeface="Times New Roman" panose="02020603050405020304" pitchFamily="18" charset="0"/>
              <a:cs typeface="Times New Roman" panose="02020603050405020304" pitchFamily="18" charset="0"/>
            </a:rPr>
            <a:t>Es un entorno de desarrollo integrado gratuito y de código abierto para desarrollar aplicaciones en los sistemas operativos Windows, Mac, Linux y Solaris. El IDE simplifica el desarrollo de aplicaciones web, empresariales, de escritorio y móviles utilizando plataformas Java y HTML5.</a:t>
          </a:r>
          <a:endParaRPr lang="en-US" sz="1400" dirty="0">
            <a:latin typeface="Times New Roman" panose="02020603050405020304" pitchFamily="18" charset="0"/>
            <a:cs typeface="Times New Roman" panose="02020603050405020304" pitchFamily="18" charset="0"/>
          </a:endParaRPr>
        </a:p>
      </dgm:t>
    </dgm:pt>
    <dgm:pt modelId="{EBB4ECC5-4CAF-4DEE-B8DF-A728A2F37396}" type="parTrans" cxnId="{BFA23457-4BE9-41EF-8137-5D582F82BF4A}">
      <dgm:prSet/>
      <dgm:spPr/>
      <dgm:t>
        <a:bodyPr/>
        <a:lstStyle/>
        <a:p>
          <a:endParaRPr lang="en-US"/>
        </a:p>
      </dgm:t>
    </dgm:pt>
    <dgm:pt modelId="{B4985A92-BBDA-4BFD-8B60-1536D1866256}" type="sibTrans" cxnId="{BFA23457-4BE9-41EF-8137-5D582F82BF4A}">
      <dgm:prSet/>
      <dgm:spPr/>
      <dgm:t>
        <a:bodyPr/>
        <a:lstStyle/>
        <a:p>
          <a:endParaRPr lang="en-US"/>
        </a:p>
      </dgm:t>
    </dgm:pt>
    <dgm:pt modelId="{EC89E065-1B8B-4A82-99B2-58A062E52C11}">
      <dgm:prSet custT="1"/>
      <dgm:spPr/>
      <dgm:t>
        <a:bodyPr/>
        <a:lstStyle/>
        <a:p>
          <a:r>
            <a:rPr lang="es-EC" sz="1600" b="1" dirty="0">
              <a:latin typeface="Times New Roman" panose="02020603050405020304" pitchFamily="18" charset="0"/>
              <a:cs typeface="Times New Roman" panose="02020603050405020304" pitchFamily="18" charset="0"/>
            </a:rPr>
            <a:t>Eclipse Photon Release (4.8.0)</a:t>
          </a:r>
          <a:endParaRPr lang="en-US" sz="1600" b="1" dirty="0">
            <a:latin typeface="Times New Roman" panose="02020603050405020304" pitchFamily="18" charset="0"/>
            <a:cs typeface="Times New Roman" panose="02020603050405020304" pitchFamily="18" charset="0"/>
          </a:endParaRPr>
        </a:p>
      </dgm:t>
    </dgm:pt>
    <dgm:pt modelId="{E7CED548-51DB-40C9-BFE0-28C0C8B3777C}" type="parTrans" cxnId="{FDB5BEEC-5904-4885-B653-B052835357DC}">
      <dgm:prSet/>
      <dgm:spPr/>
      <dgm:t>
        <a:bodyPr/>
        <a:lstStyle/>
        <a:p>
          <a:endParaRPr lang="en-US"/>
        </a:p>
      </dgm:t>
    </dgm:pt>
    <dgm:pt modelId="{B84D5343-614B-4EE5-80A6-BD50497B3B86}" type="sibTrans" cxnId="{FDB5BEEC-5904-4885-B653-B052835357DC}">
      <dgm:prSet/>
      <dgm:spPr/>
      <dgm:t>
        <a:bodyPr/>
        <a:lstStyle/>
        <a:p>
          <a:endParaRPr lang="en-US"/>
        </a:p>
      </dgm:t>
    </dgm:pt>
    <dgm:pt modelId="{18078A0E-898F-4858-8FEA-5BD0A1B65A0A}">
      <dgm:prSet/>
      <dgm:spPr/>
      <dgm:t>
        <a:bodyPr/>
        <a:lstStyle/>
        <a:p>
          <a:r>
            <a:rPr lang="es-EC" dirty="0"/>
            <a:t>E</a:t>
          </a:r>
          <a:r>
            <a:rPr lang="es-EC" b="1" dirty="0"/>
            <a:t>s</a:t>
          </a:r>
          <a:r>
            <a:rPr lang="es-EC" dirty="0"/>
            <a:t> un entorno de desarrollo multi-lenguaje, diseñado para ser extendido de forma indefinida a través de plug</a:t>
          </a:r>
          <a:r>
            <a:rPr lang="es-EC" i="1" dirty="0"/>
            <a:t>-</a:t>
          </a:r>
          <a:r>
            <a:rPr lang="es-EC" dirty="0"/>
            <a:t>ins. Fue concebida desde sus orígenes para convertirse en una plataforma de integración de herramientas de desarrollo. Es un IDE genérico, puesto que no tiene en mente un lenguaje específico, sino que, aunque goza de mucha popularidad entre la comunidad de desarrolladores del lenguaje </a:t>
          </a:r>
          <a:r>
            <a:rPr lang="es-EC" b="1" dirty="0"/>
            <a:t>Java</a:t>
          </a:r>
          <a:r>
            <a:rPr lang="es-EC" dirty="0"/>
            <a:t> usando el plug</a:t>
          </a:r>
          <a:r>
            <a:rPr lang="es-EC" i="1" dirty="0"/>
            <a:t>-</a:t>
          </a:r>
          <a:r>
            <a:rPr lang="es-EC" dirty="0"/>
            <a:t>in </a:t>
          </a:r>
          <a:r>
            <a:rPr lang="es-EC" b="1" dirty="0"/>
            <a:t>JDT</a:t>
          </a:r>
          <a:r>
            <a:rPr lang="es-EC" dirty="0"/>
            <a:t> que viene incluido en la distribución estándar del IDE.</a:t>
          </a:r>
          <a:endParaRPr lang="en-US" dirty="0"/>
        </a:p>
      </dgm:t>
    </dgm:pt>
    <dgm:pt modelId="{0824BAE2-0773-4710-8B7F-E9208E0FD55E}" type="parTrans" cxnId="{516A8B84-2C3D-480C-8CC7-45F48AD257A2}">
      <dgm:prSet/>
      <dgm:spPr/>
      <dgm:t>
        <a:bodyPr/>
        <a:lstStyle/>
        <a:p>
          <a:endParaRPr lang="en-US"/>
        </a:p>
      </dgm:t>
    </dgm:pt>
    <dgm:pt modelId="{A270FDD9-4BA2-4C5C-9AA6-4822AC4D53B6}" type="sibTrans" cxnId="{516A8B84-2C3D-480C-8CC7-45F48AD257A2}">
      <dgm:prSet/>
      <dgm:spPr/>
      <dgm:t>
        <a:bodyPr/>
        <a:lstStyle/>
        <a:p>
          <a:endParaRPr lang="en-US"/>
        </a:p>
      </dgm:t>
    </dgm:pt>
    <dgm:pt modelId="{579F90CF-8121-4AF3-A290-3C800E39A5B3}">
      <dgm:prSet custT="1"/>
      <dgm:spPr/>
      <dgm:t>
        <a:bodyPr/>
        <a:lstStyle/>
        <a:p>
          <a:r>
            <a:rPr lang="es-EC" sz="1600" dirty="0">
              <a:latin typeface="Times New Roman" panose="02020603050405020304" pitchFamily="18" charset="0"/>
              <a:cs typeface="Times New Roman" panose="02020603050405020304" pitchFamily="18" charset="0"/>
            </a:rPr>
            <a:t>Proporciona herramientas para la gestión de espacios de trabajo, escribir, desplegar, ejecutar y depurar aplicaciones.</a:t>
          </a:r>
          <a:endParaRPr lang="en-US" sz="1600" dirty="0">
            <a:latin typeface="Times New Roman" panose="02020603050405020304" pitchFamily="18" charset="0"/>
            <a:cs typeface="Times New Roman" panose="02020603050405020304" pitchFamily="18" charset="0"/>
          </a:endParaRPr>
        </a:p>
      </dgm:t>
    </dgm:pt>
    <dgm:pt modelId="{663819E9-3F86-4D0D-8917-E6266DB743B9}" type="parTrans" cxnId="{F0D6275E-28E8-4A7F-94BE-7B7D70F5F63C}">
      <dgm:prSet/>
      <dgm:spPr/>
      <dgm:t>
        <a:bodyPr/>
        <a:lstStyle/>
        <a:p>
          <a:endParaRPr lang="en-US"/>
        </a:p>
      </dgm:t>
    </dgm:pt>
    <dgm:pt modelId="{E5F3C5F7-8343-4AE3-96C9-98F6A21159DA}" type="sibTrans" cxnId="{F0D6275E-28E8-4A7F-94BE-7B7D70F5F63C}">
      <dgm:prSet/>
      <dgm:spPr/>
      <dgm:t>
        <a:bodyPr/>
        <a:lstStyle/>
        <a:p>
          <a:endParaRPr lang="en-US"/>
        </a:p>
      </dgm:t>
    </dgm:pt>
    <dgm:pt modelId="{55AAC4F9-5121-4B86-9184-FE0593E4E8E6}">
      <dgm:prSet custT="1"/>
      <dgm:spPr/>
      <dgm:t>
        <a:bodyPr/>
        <a:lstStyle/>
        <a:p>
          <a:r>
            <a:rPr lang="es-EC" sz="1600" b="1" dirty="0">
              <a:latin typeface="Times New Roman" panose="02020603050405020304" pitchFamily="18" charset="0"/>
              <a:cs typeface="Times New Roman" panose="02020603050405020304" pitchFamily="18" charset="0"/>
            </a:rPr>
            <a:t>MySQL 8.0</a:t>
          </a:r>
          <a:endParaRPr lang="en-US" sz="1600" b="1" dirty="0">
            <a:latin typeface="Times New Roman" panose="02020603050405020304" pitchFamily="18" charset="0"/>
            <a:cs typeface="Times New Roman" panose="02020603050405020304" pitchFamily="18" charset="0"/>
          </a:endParaRPr>
        </a:p>
      </dgm:t>
    </dgm:pt>
    <dgm:pt modelId="{7E4B62C5-B668-42EA-8D2A-DBC8CC82CA8A}" type="parTrans" cxnId="{650942B7-7811-4E90-871B-47B8FD90ACAE}">
      <dgm:prSet/>
      <dgm:spPr/>
      <dgm:t>
        <a:bodyPr/>
        <a:lstStyle/>
        <a:p>
          <a:endParaRPr lang="en-US"/>
        </a:p>
      </dgm:t>
    </dgm:pt>
    <dgm:pt modelId="{AC478B76-BD67-4A9F-83CE-55CC04A53E6A}" type="sibTrans" cxnId="{650942B7-7811-4E90-871B-47B8FD90ACAE}">
      <dgm:prSet/>
      <dgm:spPr/>
      <dgm:t>
        <a:bodyPr/>
        <a:lstStyle/>
        <a:p>
          <a:endParaRPr lang="en-US"/>
        </a:p>
      </dgm:t>
    </dgm:pt>
    <dgm:pt modelId="{596FEA62-0664-4700-ACB4-3B4C8080226E}">
      <dgm:prSet/>
      <dgm:spPr/>
      <dgm:t>
        <a:bodyPr/>
        <a:lstStyle/>
        <a:p>
          <a:r>
            <a:rPr lang="es-EC" dirty="0">
              <a:latin typeface="Times New Roman" panose="02020603050405020304" pitchFamily="18" charset="0"/>
              <a:cs typeface="Times New Roman" panose="02020603050405020304" pitchFamily="18" charset="0"/>
            </a:rPr>
            <a:t>Es un sistema de gestión de bases de datos relacionales de código abierto. Se basa en el lenguaje de consulta de estructura (SQL), que se utiliza para agregar, eliminar y modificar información en la base de datos. Los comandos SQL estándar como ADD, DROP, INSERT y UPDATE se pueden utilizar con MySQL. Se puede usar para muchas aplicaciones diferentes, pero la más común es que se encuentra en servidores web. El sitio que usa MySQL puede incluir sitios que acceden a información de la base de datos.</a:t>
          </a:r>
          <a:endParaRPr lang="en-US" dirty="0">
            <a:latin typeface="Times New Roman" panose="02020603050405020304" pitchFamily="18" charset="0"/>
            <a:cs typeface="Times New Roman" panose="02020603050405020304" pitchFamily="18" charset="0"/>
          </a:endParaRPr>
        </a:p>
      </dgm:t>
    </dgm:pt>
    <dgm:pt modelId="{CC89AC14-BC3D-4F47-991E-4E5A0F06AED2}" type="parTrans" cxnId="{463B5A8D-260F-4496-8B47-24533D24E0C8}">
      <dgm:prSet/>
      <dgm:spPr/>
      <dgm:t>
        <a:bodyPr/>
        <a:lstStyle/>
        <a:p>
          <a:endParaRPr lang="en-US"/>
        </a:p>
      </dgm:t>
    </dgm:pt>
    <dgm:pt modelId="{FFF5CB2B-80A2-4372-B200-588736E7414D}" type="sibTrans" cxnId="{463B5A8D-260F-4496-8B47-24533D24E0C8}">
      <dgm:prSet/>
      <dgm:spPr/>
      <dgm:t>
        <a:bodyPr/>
        <a:lstStyle/>
        <a:p>
          <a:endParaRPr lang="en-US"/>
        </a:p>
      </dgm:t>
    </dgm:pt>
    <dgm:pt modelId="{A1E18637-C2D2-8A46-90E2-633E3416CFA7}" type="pres">
      <dgm:prSet presAssocID="{F615CF92-CE9A-4AA9-96B9-9DBE328ACAC0}" presName="vert0" presStyleCnt="0">
        <dgm:presLayoutVars>
          <dgm:dir/>
          <dgm:animOne val="branch"/>
          <dgm:animLvl val="lvl"/>
        </dgm:presLayoutVars>
      </dgm:prSet>
      <dgm:spPr/>
      <dgm:t>
        <a:bodyPr/>
        <a:lstStyle/>
        <a:p>
          <a:endParaRPr lang="es-ES"/>
        </a:p>
      </dgm:t>
    </dgm:pt>
    <dgm:pt modelId="{16EFDE41-6941-5040-9848-1D802FC4B7E6}" type="pres">
      <dgm:prSet presAssocID="{E1200B08-BCC7-41BF-8CB5-0EBEEAECB55A}" presName="thickLine" presStyleLbl="alignNode1" presStyleIdx="0" presStyleCnt="8"/>
      <dgm:spPr/>
    </dgm:pt>
    <dgm:pt modelId="{64E69893-F19C-9445-A5CB-822F9DA637E0}" type="pres">
      <dgm:prSet presAssocID="{E1200B08-BCC7-41BF-8CB5-0EBEEAECB55A}" presName="horz1" presStyleCnt="0"/>
      <dgm:spPr/>
    </dgm:pt>
    <dgm:pt modelId="{7148A493-42EE-8142-B406-CE4EC4618C2F}" type="pres">
      <dgm:prSet presAssocID="{E1200B08-BCC7-41BF-8CB5-0EBEEAECB55A}" presName="tx1" presStyleLbl="revTx" presStyleIdx="0" presStyleCnt="8"/>
      <dgm:spPr/>
      <dgm:t>
        <a:bodyPr/>
        <a:lstStyle/>
        <a:p>
          <a:endParaRPr lang="es-ES"/>
        </a:p>
      </dgm:t>
    </dgm:pt>
    <dgm:pt modelId="{9FEDC2B0-E6E5-D141-ACE3-9AE1F1C07586}" type="pres">
      <dgm:prSet presAssocID="{E1200B08-BCC7-41BF-8CB5-0EBEEAECB55A}" presName="vert1" presStyleCnt="0"/>
      <dgm:spPr/>
    </dgm:pt>
    <dgm:pt modelId="{A2C90BE3-A86B-A945-BD1B-6DFAB3A68CD8}" type="pres">
      <dgm:prSet presAssocID="{54B97A14-A12E-4FE6-A3CB-8A1E989E1D8A}" presName="thickLine" presStyleLbl="alignNode1" presStyleIdx="1" presStyleCnt="8"/>
      <dgm:spPr/>
    </dgm:pt>
    <dgm:pt modelId="{7D622DA5-EDBE-954F-B55F-25E9018E3FB7}" type="pres">
      <dgm:prSet presAssocID="{54B97A14-A12E-4FE6-A3CB-8A1E989E1D8A}" presName="horz1" presStyleCnt="0"/>
      <dgm:spPr/>
    </dgm:pt>
    <dgm:pt modelId="{7E39C350-7338-7241-B96B-1022F8E48263}" type="pres">
      <dgm:prSet presAssocID="{54B97A14-A12E-4FE6-A3CB-8A1E989E1D8A}" presName="tx1" presStyleLbl="revTx" presStyleIdx="1" presStyleCnt="8"/>
      <dgm:spPr/>
      <dgm:t>
        <a:bodyPr/>
        <a:lstStyle/>
        <a:p>
          <a:endParaRPr lang="es-ES"/>
        </a:p>
      </dgm:t>
    </dgm:pt>
    <dgm:pt modelId="{0A14CC1C-6499-7F4D-BA97-4A234096A24E}" type="pres">
      <dgm:prSet presAssocID="{54B97A14-A12E-4FE6-A3CB-8A1E989E1D8A}" presName="vert1" presStyleCnt="0"/>
      <dgm:spPr/>
    </dgm:pt>
    <dgm:pt modelId="{B63A6288-4277-6548-9A54-F7C22ACB0CB5}" type="pres">
      <dgm:prSet presAssocID="{AFB8B0EE-7770-4CF9-9963-87BE82C5EF27}" presName="thickLine" presStyleLbl="alignNode1" presStyleIdx="2" presStyleCnt="8"/>
      <dgm:spPr/>
    </dgm:pt>
    <dgm:pt modelId="{BC088564-13F3-EA48-992A-2B840E6D11DA}" type="pres">
      <dgm:prSet presAssocID="{AFB8B0EE-7770-4CF9-9963-87BE82C5EF27}" presName="horz1" presStyleCnt="0"/>
      <dgm:spPr/>
    </dgm:pt>
    <dgm:pt modelId="{803EE632-0D78-7A48-AD18-B53A166AA840}" type="pres">
      <dgm:prSet presAssocID="{AFB8B0EE-7770-4CF9-9963-87BE82C5EF27}" presName="tx1" presStyleLbl="revTx" presStyleIdx="2" presStyleCnt="8"/>
      <dgm:spPr/>
      <dgm:t>
        <a:bodyPr/>
        <a:lstStyle/>
        <a:p>
          <a:endParaRPr lang="es-ES"/>
        </a:p>
      </dgm:t>
    </dgm:pt>
    <dgm:pt modelId="{C5F890B4-1F67-F84D-A879-6C7C60C5AF2C}" type="pres">
      <dgm:prSet presAssocID="{AFB8B0EE-7770-4CF9-9963-87BE82C5EF27}" presName="vert1" presStyleCnt="0"/>
      <dgm:spPr/>
    </dgm:pt>
    <dgm:pt modelId="{69A96F34-7894-B04F-83FB-7A21D3A57680}" type="pres">
      <dgm:prSet presAssocID="{EC89E065-1B8B-4A82-99B2-58A062E52C11}" presName="thickLine" presStyleLbl="alignNode1" presStyleIdx="3" presStyleCnt="8"/>
      <dgm:spPr/>
    </dgm:pt>
    <dgm:pt modelId="{D2A87AE5-D0DB-AC4C-8621-8EB4CB793A32}" type="pres">
      <dgm:prSet presAssocID="{EC89E065-1B8B-4A82-99B2-58A062E52C11}" presName="horz1" presStyleCnt="0"/>
      <dgm:spPr/>
    </dgm:pt>
    <dgm:pt modelId="{F0F2EC78-5062-B941-9C25-8C40316158B7}" type="pres">
      <dgm:prSet presAssocID="{EC89E065-1B8B-4A82-99B2-58A062E52C11}" presName="tx1" presStyleLbl="revTx" presStyleIdx="3" presStyleCnt="8"/>
      <dgm:spPr/>
      <dgm:t>
        <a:bodyPr/>
        <a:lstStyle/>
        <a:p>
          <a:endParaRPr lang="es-ES"/>
        </a:p>
      </dgm:t>
    </dgm:pt>
    <dgm:pt modelId="{2B7508F9-4BF2-8D4D-B1D1-28B3DE61E55D}" type="pres">
      <dgm:prSet presAssocID="{EC89E065-1B8B-4A82-99B2-58A062E52C11}" presName="vert1" presStyleCnt="0"/>
      <dgm:spPr/>
    </dgm:pt>
    <dgm:pt modelId="{B69796C1-0008-1A4A-AC7A-D12FFE0C04AC}" type="pres">
      <dgm:prSet presAssocID="{18078A0E-898F-4858-8FEA-5BD0A1B65A0A}" presName="thickLine" presStyleLbl="alignNode1" presStyleIdx="4" presStyleCnt="8"/>
      <dgm:spPr/>
    </dgm:pt>
    <dgm:pt modelId="{6500A4FE-7031-AD40-AA54-0111AB770A16}" type="pres">
      <dgm:prSet presAssocID="{18078A0E-898F-4858-8FEA-5BD0A1B65A0A}" presName="horz1" presStyleCnt="0"/>
      <dgm:spPr/>
    </dgm:pt>
    <dgm:pt modelId="{611D286B-3984-704B-BC70-C3CD550A2C99}" type="pres">
      <dgm:prSet presAssocID="{18078A0E-898F-4858-8FEA-5BD0A1B65A0A}" presName="tx1" presStyleLbl="revTx" presStyleIdx="4" presStyleCnt="8"/>
      <dgm:spPr/>
      <dgm:t>
        <a:bodyPr/>
        <a:lstStyle/>
        <a:p>
          <a:endParaRPr lang="es-ES"/>
        </a:p>
      </dgm:t>
    </dgm:pt>
    <dgm:pt modelId="{4C9E17B3-FC12-9540-AD8C-C35AC7EA76A2}" type="pres">
      <dgm:prSet presAssocID="{18078A0E-898F-4858-8FEA-5BD0A1B65A0A}" presName="vert1" presStyleCnt="0"/>
      <dgm:spPr/>
    </dgm:pt>
    <dgm:pt modelId="{C67608E6-CB2A-0642-9BC8-A66D4ABE5FE1}" type="pres">
      <dgm:prSet presAssocID="{579F90CF-8121-4AF3-A290-3C800E39A5B3}" presName="thickLine" presStyleLbl="alignNode1" presStyleIdx="5" presStyleCnt="8"/>
      <dgm:spPr/>
    </dgm:pt>
    <dgm:pt modelId="{12C37263-8A7F-0940-9741-914E61C5D080}" type="pres">
      <dgm:prSet presAssocID="{579F90CF-8121-4AF3-A290-3C800E39A5B3}" presName="horz1" presStyleCnt="0"/>
      <dgm:spPr/>
    </dgm:pt>
    <dgm:pt modelId="{D1F0B33A-E789-C043-BF74-369C6166F486}" type="pres">
      <dgm:prSet presAssocID="{579F90CF-8121-4AF3-A290-3C800E39A5B3}" presName="tx1" presStyleLbl="revTx" presStyleIdx="5" presStyleCnt="8"/>
      <dgm:spPr/>
      <dgm:t>
        <a:bodyPr/>
        <a:lstStyle/>
        <a:p>
          <a:endParaRPr lang="es-ES"/>
        </a:p>
      </dgm:t>
    </dgm:pt>
    <dgm:pt modelId="{CA7EDF11-BB5E-AF4F-B382-61964972A1CD}" type="pres">
      <dgm:prSet presAssocID="{579F90CF-8121-4AF3-A290-3C800E39A5B3}" presName="vert1" presStyleCnt="0"/>
      <dgm:spPr/>
    </dgm:pt>
    <dgm:pt modelId="{28AAA674-CDEB-E24F-929A-E5504EA8DF0D}" type="pres">
      <dgm:prSet presAssocID="{55AAC4F9-5121-4B86-9184-FE0593E4E8E6}" presName="thickLine" presStyleLbl="alignNode1" presStyleIdx="6" presStyleCnt="8"/>
      <dgm:spPr/>
    </dgm:pt>
    <dgm:pt modelId="{C77BFDD9-56B0-E646-802D-D096184040F7}" type="pres">
      <dgm:prSet presAssocID="{55AAC4F9-5121-4B86-9184-FE0593E4E8E6}" presName="horz1" presStyleCnt="0"/>
      <dgm:spPr/>
    </dgm:pt>
    <dgm:pt modelId="{40A2E389-1480-2147-AF3E-14649D80102A}" type="pres">
      <dgm:prSet presAssocID="{55AAC4F9-5121-4B86-9184-FE0593E4E8E6}" presName="tx1" presStyleLbl="revTx" presStyleIdx="6" presStyleCnt="8"/>
      <dgm:spPr/>
      <dgm:t>
        <a:bodyPr/>
        <a:lstStyle/>
        <a:p>
          <a:endParaRPr lang="es-ES"/>
        </a:p>
      </dgm:t>
    </dgm:pt>
    <dgm:pt modelId="{F3AA33D0-7525-EF48-B003-7B9EF553C97D}" type="pres">
      <dgm:prSet presAssocID="{55AAC4F9-5121-4B86-9184-FE0593E4E8E6}" presName="vert1" presStyleCnt="0"/>
      <dgm:spPr/>
    </dgm:pt>
    <dgm:pt modelId="{1B75B983-2C66-6A43-9799-08DA14314095}" type="pres">
      <dgm:prSet presAssocID="{596FEA62-0664-4700-ACB4-3B4C8080226E}" presName="thickLine" presStyleLbl="alignNode1" presStyleIdx="7" presStyleCnt="8"/>
      <dgm:spPr/>
    </dgm:pt>
    <dgm:pt modelId="{098F72BA-8E3F-0540-AC62-B043F03653C1}" type="pres">
      <dgm:prSet presAssocID="{596FEA62-0664-4700-ACB4-3B4C8080226E}" presName="horz1" presStyleCnt="0"/>
      <dgm:spPr/>
    </dgm:pt>
    <dgm:pt modelId="{AC0FD826-923E-E949-9E2F-DC0F5FEE50E1}" type="pres">
      <dgm:prSet presAssocID="{596FEA62-0664-4700-ACB4-3B4C8080226E}" presName="tx1" presStyleLbl="revTx" presStyleIdx="7" presStyleCnt="8"/>
      <dgm:spPr/>
      <dgm:t>
        <a:bodyPr/>
        <a:lstStyle/>
        <a:p>
          <a:endParaRPr lang="es-ES"/>
        </a:p>
      </dgm:t>
    </dgm:pt>
    <dgm:pt modelId="{9A1C2114-88AB-8E4B-B56D-79D138920BC2}" type="pres">
      <dgm:prSet presAssocID="{596FEA62-0664-4700-ACB4-3B4C8080226E}" presName="vert1" presStyleCnt="0"/>
      <dgm:spPr/>
    </dgm:pt>
  </dgm:ptLst>
  <dgm:cxnLst>
    <dgm:cxn modelId="{BFA23457-4BE9-41EF-8137-5D582F82BF4A}" srcId="{F615CF92-CE9A-4AA9-96B9-9DBE328ACAC0}" destId="{AFB8B0EE-7770-4CF9-9963-87BE82C5EF27}" srcOrd="2" destOrd="0" parTransId="{EBB4ECC5-4CAF-4DEE-B8DF-A728A2F37396}" sibTransId="{B4985A92-BBDA-4BFD-8B60-1536D1866256}"/>
    <dgm:cxn modelId="{516A8B84-2C3D-480C-8CC7-45F48AD257A2}" srcId="{F615CF92-CE9A-4AA9-96B9-9DBE328ACAC0}" destId="{18078A0E-898F-4858-8FEA-5BD0A1B65A0A}" srcOrd="4" destOrd="0" parTransId="{0824BAE2-0773-4710-8B7F-E9208E0FD55E}" sibTransId="{A270FDD9-4BA2-4C5C-9AA6-4822AC4D53B6}"/>
    <dgm:cxn modelId="{BB1BB3E8-D439-A34F-8F5C-A8891CC0BE18}" type="presOf" srcId="{EC89E065-1B8B-4A82-99B2-58A062E52C11}" destId="{F0F2EC78-5062-B941-9C25-8C40316158B7}" srcOrd="0" destOrd="0" presId="urn:microsoft.com/office/officeart/2008/layout/LinedList"/>
    <dgm:cxn modelId="{C34BB531-C488-1649-B311-C0B37DCE8829}" type="presOf" srcId="{AFB8B0EE-7770-4CF9-9963-87BE82C5EF27}" destId="{803EE632-0D78-7A48-AD18-B53A166AA840}" srcOrd="0" destOrd="0" presId="urn:microsoft.com/office/officeart/2008/layout/LinedList"/>
    <dgm:cxn modelId="{A4D99863-902C-4FAB-ACF9-2C5D49B1BFE2}" srcId="{F615CF92-CE9A-4AA9-96B9-9DBE328ACAC0}" destId="{E1200B08-BCC7-41BF-8CB5-0EBEEAECB55A}" srcOrd="0" destOrd="0" parTransId="{5EDB6F80-98F4-41B6-9C87-572106195DB5}" sibTransId="{049CA899-671C-4A86-B652-9FF2B0376525}"/>
    <dgm:cxn modelId="{650942B7-7811-4E90-871B-47B8FD90ACAE}" srcId="{F615CF92-CE9A-4AA9-96B9-9DBE328ACAC0}" destId="{55AAC4F9-5121-4B86-9184-FE0593E4E8E6}" srcOrd="6" destOrd="0" parTransId="{7E4B62C5-B668-42EA-8D2A-DBC8CC82CA8A}" sibTransId="{AC478B76-BD67-4A9F-83CE-55CC04A53E6A}"/>
    <dgm:cxn modelId="{6E0AA97C-5BFA-0047-9AF0-34E1C4E80937}" type="presOf" srcId="{E1200B08-BCC7-41BF-8CB5-0EBEEAECB55A}" destId="{7148A493-42EE-8142-B406-CE4EC4618C2F}" srcOrd="0" destOrd="0" presId="urn:microsoft.com/office/officeart/2008/layout/LinedList"/>
    <dgm:cxn modelId="{C9B6E431-6121-8A40-85D7-35DF2107C028}" type="presOf" srcId="{55AAC4F9-5121-4B86-9184-FE0593E4E8E6}" destId="{40A2E389-1480-2147-AF3E-14649D80102A}" srcOrd="0" destOrd="0" presId="urn:microsoft.com/office/officeart/2008/layout/LinedList"/>
    <dgm:cxn modelId="{0F07E962-A40A-7249-B663-8AD8B3C04B6D}" type="presOf" srcId="{596FEA62-0664-4700-ACB4-3B4C8080226E}" destId="{AC0FD826-923E-E949-9E2F-DC0F5FEE50E1}" srcOrd="0" destOrd="0" presId="urn:microsoft.com/office/officeart/2008/layout/LinedList"/>
    <dgm:cxn modelId="{82E1702C-F32F-4C4E-A8F3-F3A0C68B985D}" type="presOf" srcId="{F615CF92-CE9A-4AA9-96B9-9DBE328ACAC0}" destId="{A1E18637-C2D2-8A46-90E2-633E3416CFA7}" srcOrd="0" destOrd="0" presId="urn:microsoft.com/office/officeart/2008/layout/LinedList"/>
    <dgm:cxn modelId="{463B5A8D-260F-4496-8B47-24533D24E0C8}" srcId="{F615CF92-CE9A-4AA9-96B9-9DBE328ACAC0}" destId="{596FEA62-0664-4700-ACB4-3B4C8080226E}" srcOrd="7" destOrd="0" parTransId="{CC89AC14-BC3D-4F47-991E-4E5A0F06AED2}" sibTransId="{FFF5CB2B-80A2-4372-B200-588736E7414D}"/>
    <dgm:cxn modelId="{892857B1-B1B5-5D4B-8AE7-392FEF321394}" type="presOf" srcId="{54B97A14-A12E-4FE6-A3CB-8A1E989E1D8A}" destId="{7E39C350-7338-7241-B96B-1022F8E48263}" srcOrd="0" destOrd="0" presId="urn:microsoft.com/office/officeart/2008/layout/LinedList"/>
    <dgm:cxn modelId="{BA237B14-0DCC-284E-AFCD-79DA2DDC5F2D}" type="presOf" srcId="{579F90CF-8121-4AF3-A290-3C800E39A5B3}" destId="{D1F0B33A-E789-C043-BF74-369C6166F486}" srcOrd="0" destOrd="0" presId="urn:microsoft.com/office/officeart/2008/layout/LinedList"/>
    <dgm:cxn modelId="{ACD85A37-7F0E-48FC-B852-D70368286FEE}" srcId="{F615CF92-CE9A-4AA9-96B9-9DBE328ACAC0}" destId="{54B97A14-A12E-4FE6-A3CB-8A1E989E1D8A}" srcOrd="1" destOrd="0" parTransId="{79BDA2E9-84D6-4451-A411-D0D20F33B04D}" sibTransId="{034AEA47-4D29-465D-97B8-E6FA1A99A629}"/>
    <dgm:cxn modelId="{F0D6275E-28E8-4A7F-94BE-7B7D70F5F63C}" srcId="{F615CF92-CE9A-4AA9-96B9-9DBE328ACAC0}" destId="{579F90CF-8121-4AF3-A290-3C800E39A5B3}" srcOrd="5" destOrd="0" parTransId="{663819E9-3F86-4D0D-8917-E6266DB743B9}" sibTransId="{E5F3C5F7-8343-4AE3-96C9-98F6A21159DA}"/>
    <dgm:cxn modelId="{FDB5BEEC-5904-4885-B653-B052835357DC}" srcId="{F615CF92-CE9A-4AA9-96B9-9DBE328ACAC0}" destId="{EC89E065-1B8B-4A82-99B2-58A062E52C11}" srcOrd="3" destOrd="0" parTransId="{E7CED548-51DB-40C9-BFE0-28C0C8B3777C}" sibTransId="{B84D5343-614B-4EE5-80A6-BD50497B3B86}"/>
    <dgm:cxn modelId="{24CFD249-E8E7-7146-BCDA-F1D63E48B5A1}" type="presOf" srcId="{18078A0E-898F-4858-8FEA-5BD0A1B65A0A}" destId="{611D286B-3984-704B-BC70-C3CD550A2C99}" srcOrd="0" destOrd="0" presId="urn:microsoft.com/office/officeart/2008/layout/LinedList"/>
    <dgm:cxn modelId="{EC594429-6F71-A64D-8DEA-210E5F08A009}" type="presParOf" srcId="{A1E18637-C2D2-8A46-90E2-633E3416CFA7}" destId="{16EFDE41-6941-5040-9848-1D802FC4B7E6}" srcOrd="0" destOrd="0" presId="urn:microsoft.com/office/officeart/2008/layout/LinedList"/>
    <dgm:cxn modelId="{2393914E-F081-A540-B3FC-071A61FC762E}" type="presParOf" srcId="{A1E18637-C2D2-8A46-90E2-633E3416CFA7}" destId="{64E69893-F19C-9445-A5CB-822F9DA637E0}" srcOrd="1" destOrd="0" presId="urn:microsoft.com/office/officeart/2008/layout/LinedList"/>
    <dgm:cxn modelId="{BB0296E4-D4E2-8444-9396-4E7D9D1ACD53}" type="presParOf" srcId="{64E69893-F19C-9445-A5CB-822F9DA637E0}" destId="{7148A493-42EE-8142-B406-CE4EC4618C2F}" srcOrd="0" destOrd="0" presId="urn:microsoft.com/office/officeart/2008/layout/LinedList"/>
    <dgm:cxn modelId="{B6A4F489-F9D6-204A-BFCF-5FE0F530AEFD}" type="presParOf" srcId="{64E69893-F19C-9445-A5CB-822F9DA637E0}" destId="{9FEDC2B0-E6E5-D141-ACE3-9AE1F1C07586}" srcOrd="1" destOrd="0" presId="urn:microsoft.com/office/officeart/2008/layout/LinedList"/>
    <dgm:cxn modelId="{C85B86FA-1DDE-AA46-984F-A6B186D249B4}" type="presParOf" srcId="{A1E18637-C2D2-8A46-90E2-633E3416CFA7}" destId="{A2C90BE3-A86B-A945-BD1B-6DFAB3A68CD8}" srcOrd="2" destOrd="0" presId="urn:microsoft.com/office/officeart/2008/layout/LinedList"/>
    <dgm:cxn modelId="{B87A1472-0721-A642-8337-0C987B4C9053}" type="presParOf" srcId="{A1E18637-C2D2-8A46-90E2-633E3416CFA7}" destId="{7D622DA5-EDBE-954F-B55F-25E9018E3FB7}" srcOrd="3" destOrd="0" presId="urn:microsoft.com/office/officeart/2008/layout/LinedList"/>
    <dgm:cxn modelId="{C9FB566E-FF47-984A-825C-008458F96D54}" type="presParOf" srcId="{7D622DA5-EDBE-954F-B55F-25E9018E3FB7}" destId="{7E39C350-7338-7241-B96B-1022F8E48263}" srcOrd="0" destOrd="0" presId="urn:microsoft.com/office/officeart/2008/layout/LinedList"/>
    <dgm:cxn modelId="{AC0E010F-A247-144C-A466-F35776161188}" type="presParOf" srcId="{7D622DA5-EDBE-954F-B55F-25E9018E3FB7}" destId="{0A14CC1C-6499-7F4D-BA97-4A234096A24E}" srcOrd="1" destOrd="0" presId="urn:microsoft.com/office/officeart/2008/layout/LinedList"/>
    <dgm:cxn modelId="{58F5878D-4119-C843-B050-C355E5B380F1}" type="presParOf" srcId="{A1E18637-C2D2-8A46-90E2-633E3416CFA7}" destId="{B63A6288-4277-6548-9A54-F7C22ACB0CB5}" srcOrd="4" destOrd="0" presId="urn:microsoft.com/office/officeart/2008/layout/LinedList"/>
    <dgm:cxn modelId="{60109D3C-8F4B-0347-AF0C-A9BDED09340F}" type="presParOf" srcId="{A1E18637-C2D2-8A46-90E2-633E3416CFA7}" destId="{BC088564-13F3-EA48-992A-2B840E6D11DA}" srcOrd="5" destOrd="0" presId="urn:microsoft.com/office/officeart/2008/layout/LinedList"/>
    <dgm:cxn modelId="{E421F536-2B17-E644-B87B-39344DD570CC}" type="presParOf" srcId="{BC088564-13F3-EA48-992A-2B840E6D11DA}" destId="{803EE632-0D78-7A48-AD18-B53A166AA840}" srcOrd="0" destOrd="0" presId="urn:microsoft.com/office/officeart/2008/layout/LinedList"/>
    <dgm:cxn modelId="{6F4DA54F-E1FC-924F-8420-D16230DA9111}" type="presParOf" srcId="{BC088564-13F3-EA48-992A-2B840E6D11DA}" destId="{C5F890B4-1F67-F84D-A879-6C7C60C5AF2C}" srcOrd="1" destOrd="0" presId="urn:microsoft.com/office/officeart/2008/layout/LinedList"/>
    <dgm:cxn modelId="{18B42232-5113-D748-B16E-390B30E39064}" type="presParOf" srcId="{A1E18637-C2D2-8A46-90E2-633E3416CFA7}" destId="{69A96F34-7894-B04F-83FB-7A21D3A57680}" srcOrd="6" destOrd="0" presId="urn:microsoft.com/office/officeart/2008/layout/LinedList"/>
    <dgm:cxn modelId="{F701E8A7-AF23-6348-B66B-26586C1C0068}" type="presParOf" srcId="{A1E18637-C2D2-8A46-90E2-633E3416CFA7}" destId="{D2A87AE5-D0DB-AC4C-8621-8EB4CB793A32}" srcOrd="7" destOrd="0" presId="urn:microsoft.com/office/officeart/2008/layout/LinedList"/>
    <dgm:cxn modelId="{A06E3D7A-BFF0-0144-B5EB-DFE3125DD82D}" type="presParOf" srcId="{D2A87AE5-D0DB-AC4C-8621-8EB4CB793A32}" destId="{F0F2EC78-5062-B941-9C25-8C40316158B7}" srcOrd="0" destOrd="0" presId="urn:microsoft.com/office/officeart/2008/layout/LinedList"/>
    <dgm:cxn modelId="{DE7A7A37-411E-5048-A194-98E4B5C559FA}" type="presParOf" srcId="{D2A87AE5-D0DB-AC4C-8621-8EB4CB793A32}" destId="{2B7508F9-4BF2-8D4D-B1D1-28B3DE61E55D}" srcOrd="1" destOrd="0" presId="urn:microsoft.com/office/officeart/2008/layout/LinedList"/>
    <dgm:cxn modelId="{0F762280-7CB8-B44C-8994-F8B40D96D11B}" type="presParOf" srcId="{A1E18637-C2D2-8A46-90E2-633E3416CFA7}" destId="{B69796C1-0008-1A4A-AC7A-D12FFE0C04AC}" srcOrd="8" destOrd="0" presId="urn:microsoft.com/office/officeart/2008/layout/LinedList"/>
    <dgm:cxn modelId="{80F9E7BA-7F12-134B-A4E7-1C44EEFF6FF2}" type="presParOf" srcId="{A1E18637-C2D2-8A46-90E2-633E3416CFA7}" destId="{6500A4FE-7031-AD40-AA54-0111AB770A16}" srcOrd="9" destOrd="0" presId="urn:microsoft.com/office/officeart/2008/layout/LinedList"/>
    <dgm:cxn modelId="{1155DDE9-8D62-B348-A220-4B6E40931F92}" type="presParOf" srcId="{6500A4FE-7031-AD40-AA54-0111AB770A16}" destId="{611D286B-3984-704B-BC70-C3CD550A2C99}" srcOrd="0" destOrd="0" presId="urn:microsoft.com/office/officeart/2008/layout/LinedList"/>
    <dgm:cxn modelId="{BFCBDC39-1F39-5C4E-9EF9-050F6FF76533}" type="presParOf" srcId="{6500A4FE-7031-AD40-AA54-0111AB770A16}" destId="{4C9E17B3-FC12-9540-AD8C-C35AC7EA76A2}" srcOrd="1" destOrd="0" presId="urn:microsoft.com/office/officeart/2008/layout/LinedList"/>
    <dgm:cxn modelId="{4AB69223-AE05-8F48-AF58-FACE5CD6F450}" type="presParOf" srcId="{A1E18637-C2D2-8A46-90E2-633E3416CFA7}" destId="{C67608E6-CB2A-0642-9BC8-A66D4ABE5FE1}" srcOrd="10" destOrd="0" presId="urn:microsoft.com/office/officeart/2008/layout/LinedList"/>
    <dgm:cxn modelId="{650AB1F6-FDC5-994E-8AF8-B9464E2A7395}" type="presParOf" srcId="{A1E18637-C2D2-8A46-90E2-633E3416CFA7}" destId="{12C37263-8A7F-0940-9741-914E61C5D080}" srcOrd="11" destOrd="0" presId="urn:microsoft.com/office/officeart/2008/layout/LinedList"/>
    <dgm:cxn modelId="{C08AC647-48F0-A04A-B22A-66CDA1D0A1FC}" type="presParOf" srcId="{12C37263-8A7F-0940-9741-914E61C5D080}" destId="{D1F0B33A-E789-C043-BF74-369C6166F486}" srcOrd="0" destOrd="0" presId="urn:microsoft.com/office/officeart/2008/layout/LinedList"/>
    <dgm:cxn modelId="{307457F8-2F40-FA4E-8BEC-516280BB6369}" type="presParOf" srcId="{12C37263-8A7F-0940-9741-914E61C5D080}" destId="{CA7EDF11-BB5E-AF4F-B382-61964972A1CD}" srcOrd="1" destOrd="0" presId="urn:microsoft.com/office/officeart/2008/layout/LinedList"/>
    <dgm:cxn modelId="{B961A480-AEF1-3144-9F11-34729806694C}" type="presParOf" srcId="{A1E18637-C2D2-8A46-90E2-633E3416CFA7}" destId="{28AAA674-CDEB-E24F-929A-E5504EA8DF0D}" srcOrd="12" destOrd="0" presId="urn:microsoft.com/office/officeart/2008/layout/LinedList"/>
    <dgm:cxn modelId="{BB7B8F0D-9AB5-5C44-B9F4-C68E787D600D}" type="presParOf" srcId="{A1E18637-C2D2-8A46-90E2-633E3416CFA7}" destId="{C77BFDD9-56B0-E646-802D-D096184040F7}" srcOrd="13" destOrd="0" presId="urn:microsoft.com/office/officeart/2008/layout/LinedList"/>
    <dgm:cxn modelId="{2EF6FDDB-DB98-6F44-B408-4EFDE25F1395}" type="presParOf" srcId="{C77BFDD9-56B0-E646-802D-D096184040F7}" destId="{40A2E389-1480-2147-AF3E-14649D80102A}" srcOrd="0" destOrd="0" presId="urn:microsoft.com/office/officeart/2008/layout/LinedList"/>
    <dgm:cxn modelId="{83A0B01D-0139-9A47-898E-F75D2BEC5E6A}" type="presParOf" srcId="{C77BFDD9-56B0-E646-802D-D096184040F7}" destId="{F3AA33D0-7525-EF48-B003-7B9EF553C97D}" srcOrd="1" destOrd="0" presId="urn:microsoft.com/office/officeart/2008/layout/LinedList"/>
    <dgm:cxn modelId="{8509B46C-D6B1-A441-8A8E-E0F9DB1EA212}" type="presParOf" srcId="{A1E18637-C2D2-8A46-90E2-633E3416CFA7}" destId="{1B75B983-2C66-6A43-9799-08DA14314095}" srcOrd="14" destOrd="0" presId="urn:microsoft.com/office/officeart/2008/layout/LinedList"/>
    <dgm:cxn modelId="{BF46800C-27BA-B841-991A-CD6033B9083E}" type="presParOf" srcId="{A1E18637-C2D2-8A46-90E2-633E3416CFA7}" destId="{098F72BA-8E3F-0540-AC62-B043F03653C1}" srcOrd="15" destOrd="0" presId="urn:microsoft.com/office/officeart/2008/layout/LinedList"/>
    <dgm:cxn modelId="{46B863EE-46EE-E841-9EAD-C81F936B1328}" type="presParOf" srcId="{098F72BA-8E3F-0540-AC62-B043F03653C1}" destId="{AC0FD826-923E-E949-9E2F-DC0F5FEE50E1}" srcOrd="0" destOrd="0" presId="urn:microsoft.com/office/officeart/2008/layout/LinedList"/>
    <dgm:cxn modelId="{C6750A0F-9398-BC4D-9083-F528B0A1CE82}" type="presParOf" srcId="{098F72BA-8E3F-0540-AC62-B043F03653C1}" destId="{9A1C2114-88AB-8E4B-B56D-79D138920B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FDE41-6941-5040-9848-1D802FC4B7E6}">
      <dsp:nvSpPr>
        <dsp:cNvPr id="0" name=""/>
        <dsp:cNvSpPr/>
      </dsp:nvSpPr>
      <dsp:spPr>
        <a:xfrm>
          <a:off x="0" y="0"/>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8A493-42EE-8142-B406-CE4EC4618C2F}">
      <dsp:nvSpPr>
        <dsp:cNvPr id="0" name=""/>
        <dsp:cNvSpPr/>
      </dsp:nvSpPr>
      <dsp:spPr>
        <a:xfrm>
          <a:off x="0" y="0"/>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ES_tradnl" sz="2000" b="1" u="sng" kern="1200" dirty="0" smtClean="0">
              <a:latin typeface="Times New Roman" panose="02020603050405020304" pitchFamily="18" charset="0"/>
              <a:cs typeface="Times New Roman" panose="02020603050405020304" pitchFamily="18" charset="0"/>
            </a:rPr>
            <a:t>HERRAMIENTAS </a:t>
          </a:r>
          <a:r>
            <a:rPr lang="es-ES_tradnl" sz="2000" b="1" u="sng" kern="1200" dirty="0">
              <a:latin typeface="Times New Roman" panose="02020603050405020304" pitchFamily="18" charset="0"/>
              <a:cs typeface="Times New Roman" panose="02020603050405020304" pitchFamily="18" charset="0"/>
            </a:rPr>
            <a:t>A UTILIZAR </a:t>
          </a:r>
          <a:r>
            <a:rPr lang="es-ES_tradnl" sz="2000" b="1" u="sng" kern="1200" dirty="0" smtClean="0">
              <a:latin typeface="Times New Roman" panose="02020603050405020304" pitchFamily="18" charset="0"/>
              <a:cs typeface="Times New Roman" panose="02020603050405020304" pitchFamily="18" charset="0"/>
            </a:rPr>
            <a:t>PARA EL DESARROLLO</a:t>
          </a:r>
          <a:endParaRPr lang="en-US" sz="2000" b="1" u="sng" kern="1200" dirty="0">
            <a:latin typeface="Times New Roman" panose="02020603050405020304" pitchFamily="18" charset="0"/>
            <a:cs typeface="Times New Roman" panose="02020603050405020304" pitchFamily="18" charset="0"/>
          </a:endParaRPr>
        </a:p>
      </dsp:txBody>
      <dsp:txXfrm>
        <a:off x="0" y="0"/>
        <a:ext cx="11182662" cy="807913"/>
      </dsp:txXfrm>
    </dsp:sp>
    <dsp:sp modelId="{A2C90BE3-A86B-A945-BD1B-6DFAB3A68CD8}">
      <dsp:nvSpPr>
        <dsp:cNvPr id="0" name=""/>
        <dsp:cNvSpPr/>
      </dsp:nvSpPr>
      <dsp:spPr>
        <a:xfrm>
          <a:off x="0" y="807913"/>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9C350-7338-7241-B96B-1022F8E48263}">
      <dsp:nvSpPr>
        <dsp:cNvPr id="0" name=""/>
        <dsp:cNvSpPr/>
      </dsp:nvSpPr>
      <dsp:spPr>
        <a:xfrm>
          <a:off x="0" y="807913"/>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C" sz="1600" b="1" kern="1200" dirty="0">
              <a:latin typeface="Times New Roman" panose="02020603050405020304" pitchFamily="18" charset="0"/>
              <a:cs typeface="Times New Roman" panose="02020603050405020304" pitchFamily="18" charset="0"/>
            </a:rPr>
            <a:t>NetBeans IDE 14</a:t>
          </a:r>
          <a:endParaRPr lang="en-US" sz="1600" b="1" kern="1200" dirty="0">
            <a:latin typeface="Times New Roman" panose="02020603050405020304" pitchFamily="18" charset="0"/>
            <a:cs typeface="Times New Roman" panose="02020603050405020304" pitchFamily="18" charset="0"/>
          </a:endParaRPr>
        </a:p>
      </dsp:txBody>
      <dsp:txXfrm>
        <a:off x="0" y="807913"/>
        <a:ext cx="11182662" cy="807913"/>
      </dsp:txXfrm>
    </dsp:sp>
    <dsp:sp modelId="{B63A6288-4277-6548-9A54-F7C22ACB0CB5}">
      <dsp:nvSpPr>
        <dsp:cNvPr id="0" name=""/>
        <dsp:cNvSpPr/>
      </dsp:nvSpPr>
      <dsp:spPr>
        <a:xfrm>
          <a:off x="0" y="1615827"/>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EE632-0D78-7A48-AD18-B53A166AA840}">
      <dsp:nvSpPr>
        <dsp:cNvPr id="0" name=""/>
        <dsp:cNvSpPr/>
      </dsp:nvSpPr>
      <dsp:spPr>
        <a:xfrm>
          <a:off x="0" y="1615827"/>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s-EC" sz="1400" kern="1200" dirty="0">
              <a:latin typeface="Times New Roman" panose="02020603050405020304" pitchFamily="18" charset="0"/>
              <a:cs typeface="Times New Roman" panose="02020603050405020304" pitchFamily="18" charset="0"/>
            </a:rPr>
            <a:t>Es un entorno de desarrollo integrado gratuito y de código abierto para desarrollar aplicaciones en los sistemas operativos Windows, Mac, Linux y Solaris. El IDE simplifica el desarrollo de aplicaciones web, empresariales, de escritorio y móviles utilizando plataformas Java y HTML5.</a:t>
          </a:r>
          <a:endParaRPr lang="en-US" sz="1400" kern="1200" dirty="0">
            <a:latin typeface="Times New Roman" panose="02020603050405020304" pitchFamily="18" charset="0"/>
            <a:cs typeface="Times New Roman" panose="02020603050405020304" pitchFamily="18" charset="0"/>
          </a:endParaRPr>
        </a:p>
      </dsp:txBody>
      <dsp:txXfrm>
        <a:off x="0" y="1615827"/>
        <a:ext cx="11182662" cy="807913"/>
      </dsp:txXfrm>
    </dsp:sp>
    <dsp:sp modelId="{69A96F34-7894-B04F-83FB-7A21D3A57680}">
      <dsp:nvSpPr>
        <dsp:cNvPr id="0" name=""/>
        <dsp:cNvSpPr/>
      </dsp:nvSpPr>
      <dsp:spPr>
        <a:xfrm>
          <a:off x="0" y="2423740"/>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2EC78-5062-B941-9C25-8C40316158B7}">
      <dsp:nvSpPr>
        <dsp:cNvPr id="0" name=""/>
        <dsp:cNvSpPr/>
      </dsp:nvSpPr>
      <dsp:spPr>
        <a:xfrm>
          <a:off x="0" y="2423740"/>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C" sz="1600" b="1" kern="1200" dirty="0">
              <a:latin typeface="Times New Roman" panose="02020603050405020304" pitchFamily="18" charset="0"/>
              <a:cs typeface="Times New Roman" panose="02020603050405020304" pitchFamily="18" charset="0"/>
            </a:rPr>
            <a:t>Eclipse Photon Release (4.8.0)</a:t>
          </a:r>
          <a:endParaRPr lang="en-US" sz="1600" b="1" kern="1200" dirty="0">
            <a:latin typeface="Times New Roman" panose="02020603050405020304" pitchFamily="18" charset="0"/>
            <a:cs typeface="Times New Roman" panose="02020603050405020304" pitchFamily="18" charset="0"/>
          </a:endParaRPr>
        </a:p>
      </dsp:txBody>
      <dsp:txXfrm>
        <a:off x="0" y="2423740"/>
        <a:ext cx="11182662" cy="807913"/>
      </dsp:txXfrm>
    </dsp:sp>
    <dsp:sp modelId="{B69796C1-0008-1A4A-AC7A-D12FFE0C04AC}">
      <dsp:nvSpPr>
        <dsp:cNvPr id="0" name=""/>
        <dsp:cNvSpPr/>
      </dsp:nvSpPr>
      <dsp:spPr>
        <a:xfrm>
          <a:off x="0" y="3231654"/>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D286B-3984-704B-BC70-C3CD550A2C99}">
      <dsp:nvSpPr>
        <dsp:cNvPr id="0" name=""/>
        <dsp:cNvSpPr/>
      </dsp:nvSpPr>
      <dsp:spPr>
        <a:xfrm>
          <a:off x="0" y="3231654"/>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EC" sz="1300" kern="1200" dirty="0"/>
            <a:t>E</a:t>
          </a:r>
          <a:r>
            <a:rPr lang="es-EC" sz="1300" b="1" kern="1200" dirty="0"/>
            <a:t>s</a:t>
          </a:r>
          <a:r>
            <a:rPr lang="es-EC" sz="1300" kern="1200" dirty="0"/>
            <a:t> un entorno de desarrollo multi-lenguaje, diseñado para ser extendido de forma indefinida a través de plug</a:t>
          </a:r>
          <a:r>
            <a:rPr lang="es-EC" sz="1300" i="1" kern="1200" dirty="0"/>
            <a:t>-</a:t>
          </a:r>
          <a:r>
            <a:rPr lang="es-EC" sz="1300" kern="1200" dirty="0"/>
            <a:t>ins. Fue concebida desde sus orígenes para convertirse en una plataforma de integración de herramientas de desarrollo. Es un IDE genérico, puesto que no tiene en mente un lenguaje específico, sino que, aunque goza de mucha popularidad entre la comunidad de desarrolladores del lenguaje </a:t>
          </a:r>
          <a:r>
            <a:rPr lang="es-EC" sz="1300" b="1" kern="1200" dirty="0"/>
            <a:t>Java</a:t>
          </a:r>
          <a:r>
            <a:rPr lang="es-EC" sz="1300" kern="1200" dirty="0"/>
            <a:t> usando el plug</a:t>
          </a:r>
          <a:r>
            <a:rPr lang="es-EC" sz="1300" i="1" kern="1200" dirty="0"/>
            <a:t>-</a:t>
          </a:r>
          <a:r>
            <a:rPr lang="es-EC" sz="1300" kern="1200" dirty="0"/>
            <a:t>in </a:t>
          </a:r>
          <a:r>
            <a:rPr lang="es-EC" sz="1300" b="1" kern="1200" dirty="0"/>
            <a:t>JDT</a:t>
          </a:r>
          <a:r>
            <a:rPr lang="es-EC" sz="1300" kern="1200" dirty="0"/>
            <a:t> que viene incluido en la distribución estándar del IDE.</a:t>
          </a:r>
          <a:endParaRPr lang="en-US" sz="1300" kern="1200" dirty="0"/>
        </a:p>
      </dsp:txBody>
      <dsp:txXfrm>
        <a:off x="0" y="3231654"/>
        <a:ext cx="11182662" cy="807913"/>
      </dsp:txXfrm>
    </dsp:sp>
    <dsp:sp modelId="{C67608E6-CB2A-0642-9BC8-A66D4ABE5FE1}">
      <dsp:nvSpPr>
        <dsp:cNvPr id="0" name=""/>
        <dsp:cNvSpPr/>
      </dsp:nvSpPr>
      <dsp:spPr>
        <a:xfrm>
          <a:off x="0" y="4039567"/>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0B33A-E789-C043-BF74-369C6166F486}">
      <dsp:nvSpPr>
        <dsp:cNvPr id="0" name=""/>
        <dsp:cNvSpPr/>
      </dsp:nvSpPr>
      <dsp:spPr>
        <a:xfrm>
          <a:off x="0" y="4039567"/>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C" sz="1600" kern="1200" dirty="0">
              <a:latin typeface="Times New Roman" panose="02020603050405020304" pitchFamily="18" charset="0"/>
              <a:cs typeface="Times New Roman" panose="02020603050405020304" pitchFamily="18" charset="0"/>
            </a:rPr>
            <a:t>Proporciona herramientas para la gestión de espacios de trabajo, escribir, desplegar, ejecutar y depurar aplicaciones.</a:t>
          </a:r>
          <a:endParaRPr lang="en-US" sz="1600" kern="1200" dirty="0">
            <a:latin typeface="Times New Roman" panose="02020603050405020304" pitchFamily="18" charset="0"/>
            <a:cs typeface="Times New Roman" panose="02020603050405020304" pitchFamily="18" charset="0"/>
          </a:endParaRPr>
        </a:p>
      </dsp:txBody>
      <dsp:txXfrm>
        <a:off x="0" y="4039567"/>
        <a:ext cx="11182662" cy="807913"/>
      </dsp:txXfrm>
    </dsp:sp>
    <dsp:sp modelId="{28AAA674-CDEB-E24F-929A-E5504EA8DF0D}">
      <dsp:nvSpPr>
        <dsp:cNvPr id="0" name=""/>
        <dsp:cNvSpPr/>
      </dsp:nvSpPr>
      <dsp:spPr>
        <a:xfrm>
          <a:off x="0" y="4847480"/>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2E389-1480-2147-AF3E-14649D80102A}">
      <dsp:nvSpPr>
        <dsp:cNvPr id="0" name=""/>
        <dsp:cNvSpPr/>
      </dsp:nvSpPr>
      <dsp:spPr>
        <a:xfrm>
          <a:off x="0" y="4847481"/>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C" sz="1600" b="1" kern="1200" dirty="0">
              <a:latin typeface="Times New Roman" panose="02020603050405020304" pitchFamily="18" charset="0"/>
              <a:cs typeface="Times New Roman" panose="02020603050405020304" pitchFamily="18" charset="0"/>
            </a:rPr>
            <a:t>MySQL 8.0</a:t>
          </a:r>
          <a:endParaRPr lang="en-US" sz="1600" b="1" kern="1200" dirty="0">
            <a:latin typeface="Times New Roman" panose="02020603050405020304" pitchFamily="18" charset="0"/>
            <a:cs typeface="Times New Roman" panose="02020603050405020304" pitchFamily="18" charset="0"/>
          </a:endParaRPr>
        </a:p>
      </dsp:txBody>
      <dsp:txXfrm>
        <a:off x="0" y="4847481"/>
        <a:ext cx="11182662" cy="807913"/>
      </dsp:txXfrm>
    </dsp:sp>
    <dsp:sp modelId="{1B75B983-2C66-6A43-9799-08DA14314095}">
      <dsp:nvSpPr>
        <dsp:cNvPr id="0" name=""/>
        <dsp:cNvSpPr/>
      </dsp:nvSpPr>
      <dsp:spPr>
        <a:xfrm>
          <a:off x="0" y="5655394"/>
          <a:ext cx="11182662" cy="0"/>
        </a:xfrm>
        <a:prstGeom prst="lin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FD826-923E-E949-9E2F-DC0F5FEE50E1}">
      <dsp:nvSpPr>
        <dsp:cNvPr id="0" name=""/>
        <dsp:cNvSpPr/>
      </dsp:nvSpPr>
      <dsp:spPr>
        <a:xfrm>
          <a:off x="0" y="5655394"/>
          <a:ext cx="11182662" cy="80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s-EC" sz="1300" kern="1200" dirty="0">
              <a:latin typeface="Times New Roman" panose="02020603050405020304" pitchFamily="18" charset="0"/>
              <a:cs typeface="Times New Roman" panose="02020603050405020304" pitchFamily="18" charset="0"/>
            </a:rPr>
            <a:t>Es un sistema de gestión de bases de datos relacionales de código abierto. Se basa en el lenguaje de consulta de estructura (SQL), que se utiliza para agregar, eliminar y modificar información en la base de datos. Los comandos SQL estándar como ADD, DROP, INSERT y UPDATE se pueden utilizar con MySQL. Se puede usar para muchas aplicaciones diferentes, pero la más común es que se encuentra en servidores web. El sitio que usa MySQL puede incluir sitios que acceden a información de la base de datos.</a:t>
          </a:r>
          <a:endParaRPr lang="en-US" sz="1300" kern="1200" dirty="0">
            <a:latin typeface="Times New Roman" panose="02020603050405020304" pitchFamily="18" charset="0"/>
            <a:cs typeface="Times New Roman" panose="02020603050405020304" pitchFamily="18" charset="0"/>
          </a:endParaRPr>
        </a:p>
      </dsp:txBody>
      <dsp:txXfrm>
        <a:off x="0" y="5655394"/>
        <a:ext cx="11182662" cy="8079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AC1E3-4515-8D40-BA95-D3BCE927A96E}" type="datetimeFigureOut">
              <a:rPr lang="es-EC" smtClean="0"/>
              <a:t>6/7/2022</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2DD9A-99AD-C348-8419-22F4C73C7808}" type="slidenum">
              <a:rPr lang="es-EC" smtClean="0"/>
              <a:t>‹Nº›</a:t>
            </a:fld>
            <a:endParaRPr lang="es-EC"/>
          </a:p>
        </p:txBody>
      </p:sp>
    </p:spTree>
    <p:extLst>
      <p:ext uri="{BB962C8B-B14F-4D97-AF65-F5344CB8AC3E}">
        <p14:creationId xmlns:p14="http://schemas.microsoft.com/office/powerpoint/2010/main" val="19533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6391402-DFDF-4D90-A153-6173D1F295DA}" type="datetime1">
              <a:rPr lang="es-EC" smtClean="0"/>
              <a:t>6/7/2022</a:t>
            </a:fld>
            <a:endParaRPr lang="es-EC"/>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42D2AB-472C-584C-8CDB-E0B4266F460B}" type="slidenum">
              <a:rPr lang="es-EC" smtClean="0"/>
              <a:t>‹Nº›</a:t>
            </a:fld>
            <a:endParaRPr lang="es-EC"/>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7123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B5ABEB4-B6F8-4D5D-8874-F03CB6191E14}" type="datetime1">
              <a:rPr lang="es-EC" smtClean="0"/>
              <a:t>6/7/2022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260899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3A0B0F2-A659-496C-995B-D8E42E197B9F}" type="datetime1">
              <a:rPr lang="es-EC" smtClean="0"/>
              <a:t>6/7/2022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246332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7E18B24-CEB5-4FA0-9B9B-02444A48DBF6}" type="datetime1">
              <a:rPr lang="es-EC" smtClean="0"/>
              <a:t>6/7/2022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163374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BBD0213-F339-400B-8B97-32984AA91BD2}" type="datetime1">
              <a:rPr lang="es-EC" smtClean="0"/>
              <a:t>6/7/2022</a:t>
            </a:fld>
            <a:endParaRPr lang="es-EC"/>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42D2AB-472C-584C-8CDB-E0B4266F460B}" type="slidenum">
              <a:rPr lang="es-EC" smtClean="0"/>
              <a:t>‹Nº›</a:t>
            </a:fld>
            <a:endParaRPr lang="es-EC"/>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81548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06CB1B6B-75AE-4E14-8C93-E411D82BB6A6}" type="datetime1">
              <a:rPr lang="es-EC" smtClean="0"/>
              <a:t>6/7/2022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299400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4243D00-C03D-48AB-B7E5-7FED9AFD9E78}" type="datetime1">
              <a:rPr lang="es-EC" smtClean="0"/>
              <a:t>6/7/2022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138688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2756CC28-C60E-49A1-82A2-D56499883952}" type="datetime1">
              <a:rPr lang="es-EC" smtClean="0"/>
              <a:t>6/7/2022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294909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6FD3D-2DD3-4119-B74C-A298E6B9BBB4}" type="datetime1">
              <a:rPr lang="es-EC" smtClean="0"/>
              <a:t>6/7/2022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4042D2AB-472C-584C-8CDB-E0B4266F460B}" type="slidenum">
              <a:rPr lang="es-EC" smtClean="0"/>
              <a:t>‹Nº›</a:t>
            </a:fld>
            <a:endParaRPr lang="es-EC"/>
          </a:p>
        </p:txBody>
      </p:sp>
    </p:spTree>
    <p:extLst>
      <p:ext uri="{BB962C8B-B14F-4D97-AF65-F5344CB8AC3E}">
        <p14:creationId xmlns:p14="http://schemas.microsoft.com/office/powerpoint/2010/main" val="193945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0A59058-0313-4F4C-A616-EA80BCE7228F}" type="datetime1">
              <a:rPr lang="es-EC" smtClean="0"/>
              <a:t>6/7/2022</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42D2AB-472C-584C-8CDB-E0B4266F460B}"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686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629D5C1-D940-494B-914D-9A52E055371D}" type="datetime1">
              <a:rPr lang="es-EC" smtClean="0"/>
              <a:t>6/7/2022</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42D2AB-472C-584C-8CDB-E0B4266F460B}"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72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8077BFE-8FF9-43D9-8C4C-A1D59A9D8A8E}" type="datetime1">
              <a:rPr lang="es-EC" smtClean="0"/>
              <a:t>6/7/2022</a:t>
            </a:fld>
            <a:endParaRPr lang="es-EC"/>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C"/>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42D2AB-472C-584C-8CDB-E0B4266F460B}" type="slidenum">
              <a:rPr lang="es-EC" smtClean="0"/>
              <a:t>‹Nº›</a:t>
            </a:fld>
            <a:endParaRPr lang="es-EC"/>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544954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FF00">
                <a:alpha val="43137"/>
              </a:srgbClr>
            </a:gs>
            <a:gs pos="91000">
              <a:srgbClr val="FFFC05">
                <a:alpha val="34902"/>
              </a:srgbClr>
            </a:gs>
            <a:gs pos="44000">
              <a:srgbClr val="00B000">
                <a:alpha val="37255"/>
              </a:srgbClr>
            </a:gs>
            <a:gs pos="65000">
              <a:srgbClr val="00B000">
                <a:alpha val="54510"/>
              </a:srgbClr>
            </a:gs>
          </a:gsLst>
          <a:lin ang="5400000" scaled="0"/>
          <a:tileRect/>
        </a:gradFill>
        <a:effectLst/>
      </p:bgPr>
    </p:bg>
    <p:spTree>
      <p:nvGrpSpPr>
        <p:cNvPr id="1" name=""/>
        <p:cNvGrpSpPr/>
        <p:nvPr/>
      </p:nvGrpSpPr>
      <p:grpSpPr>
        <a:xfrm>
          <a:off x="0" y="0"/>
          <a:ext cx="0" cy="0"/>
          <a:chOff x="0" y="0"/>
          <a:chExt cx="0" cy="0"/>
        </a:xfrm>
      </p:grpSpPr>
      <p:sp>
        <p:nvSpPr>
          <p:cNvPr id="4" name="Text Box 23">
            <a:extLst>
              <a:ext uri="{FF2B5EF4-FFF2-40B4-BE49-F238E27FC236}">
                <a16:creationId xmlns:a16="http://schemas.microsoft.com/office/drawing/2014/main" id="{4D777F38-9E7F-D347-BE6D-6FD300DE754F}"/>
              </a:ext>
            </a:extLst>
          </p:cNvPr>
          <p:cNvSpPr txBox="1">
            <a:spLocks noChangeAspect="1" noEditPoints="1" noChangeArrowheads="1" noChangeShapeType="1" noTextEdit="1"/>
          </p:cNvSpPr>
          <p:nvPr/>
        </p:nvSpPr>
        <p:spPr bwMode="auto">
          <a:xfrm>
            <a:off x="2931455" y="261317"/>
            <a:ext cx="4412615" cy="1054735"/>
          </a:xfrm>
          <a:prstGeom prst="rect">
            <a:avLst/>
          </a:prstGeom>
          <a:solidFill>
            <a:srgbClr val="FFFFFF"/>
          </a:solidFill>
          <a:ln w="57150" cmpd="thickThin">
            <a:solidFill>
              <a:srgbClr val="000000"/>
            </a:solidFill>
            <a:miter lim="800000"/>
            <a:headEnd/>
            <a:tailEnd/>
          </a:ln>
        </p:spPr>
        <p:txBody>
          <a:bodyPr rot="0" vert="horz" wrap="square" lIns="91440" tIns="45720" rIns="91440" bIns="45720" anchor="t" anchorCtr="0" upright="1">
            <a:spAutoFit/>
          </a:bodyPr>
          <a:lstStyle/>
          <a:p>
            <a:pPr algn="ctr"/>
            <a:endParaRPr lang="es-EC" sz="4800" b="0" kern="0">
              <a:effectLst/>
              <a:latin typeface="Times New Roman" panose="02020603050405020304" pitchFamily="18" charset="0"/>
            </a:endParaRPr>
          </a:p>
        </p:txBody>
      </p:sp>
      <p:sp>
        <p:nvSpPr>
          <p:cNvPr id="5" name="Text Box 30">
            <a:extLst>
              <a:ext uri="{FF2B5EF4-FFF2-40B4-BE49-F238E27FC236}">
                <a16:creationId xmlns:a16="http://schemas.microsoft.com/office/drawing/2014/main" id="{AC4269B3-778A-D241-9A87-9832F283CAE9}"/>
              </a:ext>
            </a:extLst>
          </p:cNvPr>
          <p:cNvSpPr txBox="1">
            <a:spLocks/>
          </p:cNvSpPr>
          <p:nvPr/>
        </p:nvSpPr>
        <p:spPr bwMode="auto">
          <a:xfrm>
            <a:off x="7507980" y="262587"/>
            <a:ext cx="1169670" cy="1053465"/>
          </a:xfrm>
          <a:prstGeom prst="rect">
            <a:avLst/>
          </a:prstGeom>
          <a:solidFill>
            <a:srgbClr val="FFFFFF"/>
          </a:solidFill>
          <a:ln w="57150" cmpd="thickThin">
            <a:solidFill>
              <a:srgbClr val="000000"/>
            </a:solidFill>
            <a:miter lim="800000"/>
            <a:headEnd/>
            <a:tailEnd/>
          </a:ln>
        </p:spPr>
        <p:txBody>
          <a:bodyPr rot="0" vert="horz" wrap="square" lIns="91440" tIns="45720" rIns="91440" bIns="45720" anchor="t" anchorCtr="0" upright="1">
            <a:noAutofit/>
          </a:bodyPr>
          <a:lstStyle/>
          <a:p>
            <a:endParaRPr lang="es-EC" sz="120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2FD53942-DCED-ED46-AFA6-A217910E5BFF}"/>
              </a:ext>
            </a:extLst>
          </p:cNvPr>
          <p:cNvPicPr/>
          <p:nvPr/>
        </p:nvPicPr>
        <p:blipFill>
          <a:blip r:embed="rId2">
            <a:extLst>
              <a:ext uri="{28A0092B-C50C-407E-A947-70E740481C1C}">
                <a14:useLocalDpi xmlns:a14="http://schemas.microsoft.com/office/drawing/2010/main" val="0"/>
              </a:ext>
            </a:extLst>
          </a:blip>
          <a:srcRect l="21642" r="20149" b="38130"/>
          <a:stretch>
            <a:fillRect/>
          </a:stretch>
        </p:blipFill>
        <p:spPr bwMode="auto">
          <a:xfrm>
            <a:off x="7600690" y="325835"/>
            <a:ext cx="984250" cy="869950"/>
          </a:xfrm>
          <a:prstGeom prst="rect">
            <a:avLst/>
          </a:prstGeom>
          <a:noFill/>
          <a:ln>
            <a:noFill/>
          </a:ln>
        </p:spPr>
      </p:pic>
      <p:pic>
        <p:nvPicPr>
          <p:cNvPr id="7" name="Imagen 6">
            <a:extLst>
              <a:ext uri="{FF2B5EF4-FFF2-40B4-BE49-F238E27FC236}">
                <a16:creationId xmlns:a16="http://schemas.microsoft.com/office/drawing/2014/main" id="{90718A3F-EAA8-F749-960A-F8076B810F67}"/>
              </a:ext>
            </a:extLst>
          </p:cNvPr>
          <p:cNvPicPr/>
          <p:nvPr/>
        </p:nvPicPr>
        <p:blipFill>
          <a:blip r:embed="rId2">
            <a:extLst>
              <a:ext uri="{28A0092B-C50C-407E-A947-70E740481C1C}">
                <a14:useLocalDpi xmlns:a14="http://schemas.microsoft.com/office/drawing/2010/main" val="0"/>
              </a:ext>
            </a:extLst>
          </a:blip>
          <a:srcRect l="2676" t="57944" r="2190" b="3934"/>
          <a:stretch>
            <a:fillRect/>
          </a:stretch>
        </p:blipFill>
        <p:spPr bwMode="auto">
          <a:xfrm>
            <a:off x="3248649" y="335611"/>
            <a:ext cx="3992245" cy="906145"/>
          </a:xfrm>
          <a:prstGeom prst="rect">
            <a:avLst/>
          </a:prstGeom>
          <a:noFill/>
          <a:ln>
            <a:noFill/>
          </a:ln>
        </p:spPr>
      </p:pic>
      <p:sp>
        <p:nvSpPr>
          <p:cNvPr id="8" name="AutoShape 12">
            <a:extLst>
              <a:ext uri="{FF2B5EF4-FFF2-40B4-BE49-F238E27FC236}">
                <a16:creationId xmlns:a16="http://schemas.microsoft.com/office/drawing/2014/main" id="{124D45AD-7E93-F144-8B2B-1C5974E481C1}"/>
              </a:ext>
            </a:extLst>
          </p:cNvPr>
          <p:cNvSpPr>
            <a:spLocks noChangeAspect="1" noEditPoints="1" noChangeArrowheads="1" noChangeShapeType="1" noTextEdit="1"/>
          </p:cNvSpPr>
          <p:nvPr/>
        </p:nvSpPr>
        <p:spPr bwMode="auto">
          <a:xfrm flipH="1">
            <a:off x="-1" y="1431721"/>
            <a:ext cx="12192000" cy="264386"/>
          </a:xfrm>
          <a:prstGeom prst="homePlate">
            <a:avLst>
              <a:gd name="adj" fmla="val 58911"/>
            </a:avLst>
          </a:prstGeom>
          <a:gradFill rotWithShape="0">
            <a:gsLst>
              <a:gs pos="55984">
                <a:srgbClr val="497535"/>
              </a:gs>
              <a:gs pos="52000">
                <a:srgbClr val="507D35"/>
              </a:gs>
              <a:gs pos="0">
                <a:srgbClr val="001932"/>
              </a:gs>
              <a:gs pos="50000">
                <a:srgbClr val="538135"/>
              </a:gs>
              <a:gs pos="100000">
                <a:srgbClr val="001932"/>
              </a:gs>
            </a:gsLst>
            <a:lin ang="5400000" scaled="1"/>
          </a:gradFill>
          <a:ln>
            <a:noFill/>
          </a:ln>
        </p:spPr>
        <p:txBody>
          <a:bodyPr rot="0" vert="horz" wrap="square" lIns="91440" tIns="45720" rIns="91440" bIns="45720" anchor="ctr" anchorCtr="0" upright="1">
            <a:noAutofit/>
          </a:bodyPr>
          <a:lstStyle/>
          <a:p>
            <a:endParaRPr lang="es-MX"/>
          </a:p>
        </p:txBody>
      </p:sp>
      <p:grpSp>
        <p:nvGrpSpPr>
          <p:cNvPr id="34" name="Group 3">
            <a:extLst>
              <a:ext uri="{FF2B5EF4-FFF2-40B4-BE49-F238E27FC236}">
                <a16:creationId xmlns:a16="http://schemas.microsoft.com/office/drawing/2014/main" id="{BD8DE24A-0215-9A42-8B05-ABC501DD396F}"/>
              </a:ext>
            </a:extLst>
          </p:cNvPr>
          <p:cNvGrpSpPr>
            <a:grpSpLocks noChangeAspect="1"/>
          </p:cNvGrpSpPr>
          <p:nvPr/>
        </p:nvGrpSpPr>
        <p:grpSpPr bwMode="auto">
          <a:xfrm>
            <a:off x="311466" y="1"/>
            <a:ext cx="849630" cy="6858000"/>
            <a:chOff x="95" y="0"/>
            <a:chExt cx="535" cy="4320"/>
          </a:xfrm>
        </p:grpSpPr>
        <p:sp>
          <p:nvSpPr>
            <p:cNvPr id="35" name="AutoShape 4">
              <a:extLst>
                <a:ext uri="{FF2B5EF4-FFF2-40B4-BE49-F238E27FC236}">
                  <a16:creationId xmlns:a16="http://schemas.microsoft.com/office/drawing/2014/main" id="{2B55B802-6C53-3D45-87D3-219C8C9F897F}"/>
                </a:ext>
              </a:extLst>
            </p:cNvPr>
            <p:cNvSpPr>
              <a:spLocks noChangeAspect="1" noEditPoints="1" noChangeArrowheads="1" noChangeShapeType="1" noTextEdit="1"/>
            </p:cNvSpPr>
            <p:nvPr/>
          </p:nvSpPr>
          <p:spPr bwMode="auto">
            <a:xfrm rot="-5400000">
              <a:off x="82" y="2291"/>
              <a:ext cx="564" cy="533"/>
            </a:xfrm>
            <a:prstGeom prst="parallelogram">
              <a:avLst>
                <a:gd name="adj" fmla="val 56034"/>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36" name="AutoShape 5">
              <a:extLst>
                <a:ext uri="{FF2B5EF4-FFF2-40B4-BE49-F238E27FC236}">
                  <a16:creationId xmlns:a16="http://schemas.microsoft.com/office/drawing/2014/main" id="{A500BF2A-2A1C-8F46-BE09-E74967C68892}"/>
                </a:ext>
              </a:extLst>
            </p:cNvPr>
            <p:cNvSpPr>
              <a:spLocks noChangeAspect="1" noEditPoints="1" noChangeArrowheads="1" noChangeShapeType="1" noTextEdit="1"/>
            </p:cNvSpPr>
            <p:nvPr/>
          </p:nvSpPr>
          <p:spPr bwMode="auto">
            <a:xfrm rot="-5400000">
              <a:off x="81" y="2886"/>
              <a:ext cx="565" cy="533"/>
            </a:xfrm>
            <a:prstGeom prst="parallelogram">
              <a:avLst>
                <a:gd name="adj" fmla="val 56133"/>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37" name="AutoShape 6">
              <a:extLst>
                <a:ext uri="{FF2B5EF4-FFF2-40B4-BE49-F238E27FC236}">
                  <a16:creationId xmlns:a16="http://schemas.microsoft.com/office/drawing/2014/main" id="{25514F82-683A-FC46-B325-921949982E6E}"/>
                </a:ext>
              </a:extLst>
            </p:cNvPr>
            <p:cNvSpPr>
              <a:spLocks noChangeAspect="1" noEditPoints="1" noChangeArrowheads="1" noChangeShapeType="1" noTextEdit="1"/>
            </p:cNvSpPr>
            <p:nvPr/>
          </p:nvSpPr>
          <p:spPr bwMode="auto">
            <a:xfrm rot="-5400000">
              <a:off x="81" y="3479"/>
              <a:ext cx="564" cy="533"/>
            </a:xfrm>
            <a:prstGeom prst="parallelogram">
              <a:avLst>
                <a:gd name="adj" fmla="val 56034"/>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38" name="AutoShape 7">
              <a:extLst>
                <a:ext uri="{FF2B5EF4-FFF2-40B4-BE49-F238E27FC236}">
                  <a16:creationId xmlns:a16="http://schemas.microsoft.com/office/drawing/2014/main" id="{BD3FABE9-11C3-C140-8542-57D7378E73D3}"/>
                </a:ext>
              </a:extLst>
            </p:cNvPr>
            <p:cNvSpPr>
              <a:spLocks noChangeAspect="1" noEditPoints="1" noChangeArrowheads="1" noChangeShapeType="1" noTextEdit="1"/>
            </p:cNvSpPr>
            <p:nvPr/>
          </p:nvSpPr>
          <p:spPr bwMode="auto">
            <a:xfrm rot="-5400000">
              <a:off x="81" y="508"/>
              <a:ext cx="565" cy="533"/>
            </a:xfrm>
            <a:prstGeom prst="parallelogram">
              <a:avLst>
                <a:gd name="adj" fmla="val 56133"/>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39" name="AutoShape 8">
              <a:extLst>
                <a:ext uri="{FF2B5EF4-FFF2-40B4-BE49-F238E27FC236}">
                  <a16:creationId xmlns:a16="http://schemas.microsoft.com/office/drawing/2014/main" id="{4B0A2A33-2686-864B-8E3C-5D782AA84920}"/>
                </a:ext>
              </a:extLst>
            </p:cNvPr>
            <p:cNvSpPr>
              <a:spLocks noChangeAspect="1" noEditPoints="1" noChangeArrowheads="1" noChangeShapeType="1" noTextEdit="1"/>
            </p:cNvSpPr>
            <p:nvPr/>
          </p:nvSpPr>
          <p:spPr bwMode="auto">
            <a:xfrm rot="-5400000">
              <a:off x="81" y="1101"/>
              <a:ext cx="564" cy="533"/>
            </a:xfrm>
            <a:prstGeom prst="parallelogram">
              <a:avLst>
                <a:gd name="adj" fmla="val 56034"/>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40" name="AutoShape 9">
              <a:extLst>
                <a:ext uri="{FF2B5EF4-FFF2-40B4-BE49-F238E27FC236}">
                  <a16:creationId xmlns:a16="http://schemas.microsoft.com/office/drawing/2014/main" id="{83D763FF-7017-044C-997E-9F1A8EE1D050}"/>
                </a:ext>
              </a:extLst>
            </p:cNvPr>
            <p:cNvSpPr>
              <a:spLocks noChangeAspect="1" noEditPoints="1" noChangeArrowheads="1" noChangeShapeType="1" noTextEdit="1"/>
            </p:cNvSpPr>
            <p:nvPr/>
          </p:nvSpPr>
          <p:spPr bwMode="auto">
            <a:xfrm rot="-5400000">
              <a:off x="81" y="1697"/>
              <a:ext cx="564" cy="533"/>
            </a:xfrm>
            <a:prstGeom prst="parallelogram">
              <a:avLst>
                <a:gd name="adj" fmla="val 56034"/>
              </a:avLst>
            </a:pr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41" name="Freeform 10">
              <a:extLst>
                <a:ext uri="{FF2B5EF4-FFF2-40B4-BE49-F238E27FC236}">
                  <a16:creationId xmlns:a16="http://schemas.microsoft.com/office/drawing/2014/main" id="{43F3001A-B645-8249-BF7A-6737407C93E8}"/>
                </a:ext>
              </a:extLst>
            </p:cNvPr>
            <p:cNvSpPr>
              <a:spLocks noChangeAspect="1" noEditPoints="1" noChangeArrowheads="1" noChangeShapeType="1" noTextEdit="1"/>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sp>
          <p:nvSpPr>
            <p:cNvPr id="42" name="Freeform 11">
              <a:extLst>
                <a:ext uri="{FF2B5EF4-FFF2-40B4-BE49-F238E27FC236}">
                  <a16:creationId xmlns:a16="http://schemas.microsoft.com/office/drawing/2014/main" id="{33DAA7D9-03C0-1141-9E31-00C971FF15E6}"/>
                </a:ext>
              </a:extLst>
            </p:cNvPr>
            <p:cNvSpPr>
              <a:spLocks noChangeAspect="1" noEditPoints="1" noChangeArrowheads="1" noChangeShapeType="1" noTextEdit="1"/>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rgbClr val="FFFF00"/>
                </a:gs>
                <a:gs pos="100000">
                  <a:srgbClr val="000000"/>
                </a:gs>
              </a:gsLst>
              <a:lin ang="0" scaled="1"/>
            </a:gradFill>
            <a:ln>
              <a:noFill/>
            </a:ln>
            <a:effectLst/>
          </p:spPr>
          <p:txBody>
            <a:bodyPr rot="0" vert="horz" wrap="square" lIns="91440" tIns="45720" rIns="91440" bIns="45720" anchor="ctr" anchorCtr="0" upright="1">
              <a:noAutofit/>
            </a:bodyPr>
            <a:lstStyle/>
            <a:p>
              <a:endParaRPr lang="es-MX"/>
            </a:p>
          </p:txBody>
        </p:sp>
      </p:grpSp>
      <p:sp>
        <p:nvSpPr>
          <p:cNvPr id="33" name="Rectangle 13">
            <a:extLst>
              <a:ext uri="{FF2B5EF4-FFF2-40B4-BE49-F238E27FC236}">
                <a16:creationId xmlns:a16="http://schemas.microsoft.com/office/drawing/2014/main" id="{0A6475EC-7E67-EC41-9173-6DD4536243E8}"/>
              </a:ext>
            </a:extLst>
          </p:cNvPr>
          <p:cNvSpPr>
            <a:spLocks noChangeAspect="1" noEditPoints="1" noChangeArrowheads="1" noChangeShapeType="1" noTextEdit="1"/>
          </p:cNvSpPr>
          <p:nvPr/>
        </p:nvSpPr>
        <p:spPr bwMode="auto">
          <a:xfrm>
            <a:off x="638659" y="0"/>
            <a:ext cx="296614" cy="6858001"/>
          </a:xfrm>
          <a:prstGeom prst="rect">
            <a:avLst/>
          </a:prstGeom>
          <a:gradFill rotWithShape="0">
            <a:gsLst>
              <a:gs pos="0">
                <a:srgbClr val="001932"/>
              </a:gs>
              <a:gs pos="50000">
                <a:srgbClr val="538135"/>
              </a:gs>
              <a:gs pos="100000">
                <a:srgbClr val="001932"/>
              </a:gs>
            </a:gsLst>
            <a:lin ang="0" scaled="1"/>
          </a:gradFill>
          <a:ln>
            <a:noFill/>
          </a:ln>
        </p:spPr>
        <p:txBody>
          <a:bodyPr rot="0" vert="horz" wrap="square" lIns="91440" tIns="45720" rIns="91440" bIns="45720" anchor="ctr" anchorCtr="0" upright="1">
            <a:noAutofit/>
          </a:bodyPr>
          <a:lstStyle/>
          <a:p>
            <a:pPr algn="ctr"/>
            <a:r>
              <a:rPr lang="es-EC" sz="1200">
                <a:effectLst/>
                <a:latin typeface="Times New Roman" panose="02020603050405020304" pitchFamily="18" charset="0"/>
                <a:ea typeface="Times New Roman" panose="02020603050405020304" pitchFamily="18" charset="0"/>
              </a:rPr>
              <a:t>x</a:t>
            </a:r>
          </a:p>
        </p:txBody>
      </p:sp>
      <p:sp>
        <p:nvSpPr>
          <p:cNvPr id="49" name="AutoShape 38">
            <a:extLst>
              <a:ext uri="{FF2B5EF4-FFF2-40B4-BE49-F238E27FC236}">
                <a16:creationId xmlns:a16="http://schemas.microsoft.com/office/drawing/2014/main" id="{660C7AEE-91CB-A840-B043-5BE7AA450289}"/>
              </a:ext>
            </a:extLst>
          </p:cNvPr>
          <p:cNvSpPr>
            <a:spLocks/>
          </p:cNvSpPr>
          <p:nvPr/>
        </p:nvSpPr>
        <p:spPr bwMode="auto">
          <a:xfrm rot="5400000" flipH="1">
            <a:off x="285904" y="337900"/>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0" name="AutoShape 38">
            <a:extLst>
              <a:ext uri="{FF2B5EF4-FFF2-40B4-BE49-F238E27FC236}">
                <a16:creationId xmlns:a16="http://schemas.microsoft.com/office/drawing/2014/main" id="{DCE82394-B7B7-6544-801C-DEB3935E924D}"/>
              </a:ext>
            </a:extLst>
          </p:cNvPr>
          <p:cNvSpPr>
            <a:spLocks/>
          </p:cNvSpPr>
          <p:nvPr/>
        </p:nvSpPr>
        <p:spPr bwMode="auto">
          <a:xfrm rot="5400000" flipH="1">
            <a:off x="303797" y="1361775"/>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1" name="AutoShape 38">
            <a:extLst>
              <a:ext uri="{FF2B5EF4-FFF2-40B4-BE49-F238E27FC236}">
                <a16:creationId xmlns:a16="http://schemas.microsoft.com/office/drawing/2014/main" id="{85E910E2-4465-3441-9CE4-D643381C7101}"/>
              </a:ext>
            </a:extLst>
          </p:cNvPr>
          <p:cNvSpPr>
            <a:spLocks/>
          </p:cNvSpPr>
          <p:nvPr/>
        </p:nvSpPr>
        <p:spPr bwMode="auto">
          <a:xfrm rot="5400000" flipH="1">
            <a:off x="312392" y="2276833"/>
            <a:ext cx="896939" cy="845820"/>
          </a:xfrm>
          <a:prstGeom prst="parallelogram">
            <a:avLst>
              <a:gd name="adj" fmla="val 56034"/>
            </a:avLst>
          </a:prstGeom>
          <a:gradFill rotWithShape="0">
            <a:gsLst>
              <a:gs pos="1000">
                <a:srgbClr val="000000"/>
              </a:gs>
              <a:gs pos="100000">
                <a:srgbClr val="FFFF00"/>
              </a:gs>
            </a:gsLst>
            <a:lin ang="0" scaled="1"/>
          </a:gradFill>
          <a:ln>
            <a:noFill/>
          </a:ln>
          <a:effectLst/>
        </p:spPr>
        <p:txBody>
          <a:bodyPr rot="0" vert="horz" wrap="square" lIns="91440" tIns="45720" rIns="91440" bIns="45720" anchor="ctr" anchorCtr="0" upright="1">
            <a:noAutofit/>
          </a:bodyPr>
          <a:lstStyle/>
          <a:p>
            <a:endParaRPr lang="es-MX"/>
          </a:p>
        </p:txBody>
      </p:sp>
      <p:sp>
        <p:nvSpPr>
          <p:cNvPr id="52" name="AutoShape 38">
            <a:extLst>
              <a:ext uri="{FF2B5EF4-FFF2-40B4-BE49-F238E27FC236}">
                <a16:creationId xmlns:a16="http://schemas.microsoft.com/office/drawing/2014/main" id="{8FA10653-E987-2F40-B39F-B78F9B12F7A4}"/>
              </a:ext>
            </a:extLst>
          </p:cNvPr>
          <p:cNvSpPr>
            <a:spLocks/>
          </p:cNvSpPr>
          <p:nvPr/>
        </p:nvSpPr>
        <p:spPr bwMode="auto">
          <a:xfrm rot="5400000" flipH="1">
            <a:off x="291444" y="3162531"/>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3" name="AutoShape 38">
            <a:extLst>
              <a:ext uri="{FF2B5EF4-FFF2-40B4-BE49-F238E27FC236}">
                <a16:creationId xmlns:a16="http://schemas.microsoft.com/office/drawing/2014/main" id="{49919C41-D89B-104E-8768-F99B5A42FC74}"/>
              </a:ext>
            </a:extLst>
          </p:cNvPr>
          <p:cNvSpPr>
            <a:spLocks/>
          </p:cNvSpPr>
          <p:nvPr/>
        </p:nvSpPr>
        <p:spPr bwMode="auto">
          <a:xfrm rot="5400000" flipH="1">
            <a:off x="312393" y="4095708"/>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4" name="AutoShape 38">
            <a:extLst>
              <a:ext uri="{FF2B5EF4-FFF2-40B4-BE49-F238E27FC236}">
                <a16:creationId xmlns:a16="http://schemas.microsoft.com/office/drawing/2014/main" id="{ABFDA44E-BB53-C54F-A3AF-EFD40EA0BBBA}"/>
              </a:ext>
            </a:extLst>
          </p:cNvPr>
          <p:cNvSpPr>
            <a:spLocks/>
          </p:cNvSpPr>
          <p:nvPr/>
        </p:nvSpPr>
        <p:spPr bwMode="auto">
          <a:xfrm rot="5400000" flipH="1">
            <a:off x="317549" y="5073809"/>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5" name="AutoShape 38">
            <a:extLst>
              <a:ext uri="{FF2B5EF4-FFF2-40B4-BE49-F238E27FC236}">
                <a16:creationId xmlns:a16="http://schemas.microsoft.com/office/drawing/2014/main" id="{249A5E59-87B7-5E48-A9CD-2E1C42B868EF}"/>
              </a:ext>
            </a:extLst>
          </p:cNvPr>
          <p:cNvSpPr>
            <a:spLocks/>
          </p:cNvSpPr>
          <p:nvPr/>
        </p:nvSpPr>
        <p:spPr bwMode="auto">
          <a:xfrm rot="5400000" flipH="1">
            <a:off x="291271" y="5938004"/>
            <a:ext cx="896939" cy="845820"/>
          </a:xfrm>
          <a:prstGeom prst="parallelogram">
            <a:avLst>
              <a:gd name="adj" fmla="val 56034"/>
            </a:avLst>
          </a:prstGeom>
          <a:gradFill rotWithShape="0">
            <a:gsLst>
              <a:gs pos="0">
                <a:srgbClr val="000000"/>
              </a:gs>
              <a:gs pos="100000">
                <a:srgbClr val="FFFF00"/>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rot="0" vert="horz" wrap="square" lIns="91440" tIns="45720" rIns="91440" bIns="45720" anchor="ctr" anchorCtr="0" upright="1">
            <a:noAutofit/>
          </a:bodyPr>
          <a:lstStyle/>
          <a:p>
            <a:endParaRPr lang="es-MX"/>
          </a:p>
        </p:txBody>
      </p:sp>
      <p:sp>
        <p:nvSpPr>
          <p:cNvPr id="56" name="Text Box 22">
            <a:extLst>
              <a:ext uri="{FF2B5EF4-FFF2-40B4-BE49-F238E27FC236}">
                <a16:creationId xmlns:a16="http://schemas.microsoft.com/office/drawing/2014/main" id="{BAF29E91-C99E-2646-A194-F4178E9DDD48}"/>
              </a:ext>
            </a:extLst>
          </p:cNvPr>
          <p:cNvSpPr txBox="1">
            <a:spLocks noChangeAspect="1" noEditPoints="1" noChangeArrowheads="1" noChangeShapeType="1" noTextEdit="1"/>
          </p:cNvSpPr>
          <p:nvPr/>
        </p:nvSpPr>
        <p:spPr bwMode="auto">
          <a:xfrm>
            <a:off x="2901532" y="1806853"/>
            <a:ext cx="5809154" cy="4952763"/>
          </a:xfrm>
          <a:prstGeom prst="rect">
            <a:avLst/>
          </a:prstGeom>
          <a:solidFill>
            <a:srgbClr val="FFFFFF"/>
          </a:solidFill>
          <a:ln w="57150" cmpd="thickThin">
            <a:solidFill>
              <a:srgbClr val="000000"/>
            </a:solidFill>
            <a:miter lim="800000"/>
            <a:headEnd/>
            <a:tailEnd/>
          </a:ln>
        </p:spPr>
        <p:txBody>
          <a:bodyPr rot="0" vert="horz" wrap="square" lIns="91440" tIns="45720" rIns="91440" bIns="45720" anchor="t" anchorCtr="0" upright="1">
            <a:noAutofit/>
          </a:bodyPr>
          <a:lstStyle/>
          <a:p>
            <a:r>
              <a:rPr lang="es-EC" sz="1200" dirty="0">
                <a:effectLst/>
                <a:latin typeface="Times New Roman" panose="02020603050405020304" pitchFamily="18" charset="0"/>
                <a:ea typeface="Times New Roman" panose="02020603050405020304" pitchFamily="18" charset="0"/>
              </a:rPr>
              <a:t> </a:t>
            </a:r>
          </a:p>
          <a:p>
            <a:pPr algn="ctr"/>
            <a:r>
              <a:rPr lang="es-EC" sz="1200" b="0" kern="0" dirty="0">
                <a:effectLst/>
                <a:latin typeface="Bookman Old Style" panose="02050604050505020204" pitchFamily="18" charset="0"/>
                <a:cs typeface="GothicE"/>
              </a:rPr>
              <a:t> </a:t>
            </a:r>
            <a:endParaRPr lang="es-EC" sz="4800" b="1" kern="0" dirty="0">
              <a:effectLst/>
              <a:latin typeface="Times New Roman" panose="02020603050405020304" pitchFamily="18" charset="0"/>
            </a:endParaRPr>
          </a:p>
          <a:p>
            <a:pPr algn="ctr"/>
            <a:r>
              <a:rPr lang="es-EC" sz="3600" b="1" i="1" kern="0" dirty="0">
                <a:latin typeface="Bookman Old Style" panose="02050604050505020204" pitchFamily="18" charset="0"/>
                <a:cs typeface="GothicE"/>
              </a:rPr>
              <a:t>INGENIERÍA EN SOFTWARE I</a:t>
            </a:r>
            <a:endParaRPr lang="es-EC" sz="4800" b="1" kern="0" dirty="0">
              <a:effectLst/>
              <a:latin typeface="Times New Roman" panose="02020603050405020304" pitchFamily="18" charset="0"/>
            </a:endParaRPr>
          </a:p>
          <a:p>
            <a:r>
              <a:rPr lang="es-EC" sz="1200" dirty="0">
                <a:effectLst/>
                <a:latin typeface="Times New Roman" panose="02020603050405020304" pitchFamily="18" charset="0"/>
                <a:ea typeface="Times New Roman" panose="02020603050405020304" pitchFamily="18" charset="0"/>
              </a:rPr>
              <a:t> </a:t>
            </a:r>
          </a:p>
          <a:p>
            <a:pPr algn="ctr"/>
            <a:r>
              <a:rPr lang="es-EC" sz="2000" b="1" i="1" dirty="0">
                <a:effectLst/>
                <a:latin typeface="Times New Roman" panose="02020603050405020304" pitchFamily="18" charset="0"/>
                <a:ea typeface="Times New Roman" panose="02020603050405020304" pitchFamily="18" charset="0"/>
              </a:rPr>
              <a:t> </a:t>
            </a:r>
            <a:endParaRPr lang="es-EC" sz="1200" dirty="0">
              <a:effectLst/>
              <a:latin typeface="Times New Roman" panose="02020603050405020304" pitchFamily="18" charset="0"/>
              <a:ea typeface="Times New Roman" panose="02020603050405020304" pitchFamily="18" charset="0"/>
            </a:endParaRPr>
          </a:p>
          <a:p>
            <a:pPr algn="ctr"/>
            <a:r>
              <a:rPr lang="es-EC" sz="2000" b="1" i="1" dirty="0">
                <a:effectLst/>
                <a:latin typeface="Times New Roman" panose="02020603050405020304" pitchFamily="18" charset="0"/>
                <a:ea typeface="Times New Roman" panose="02020603050405020304" pitchFamily="18" charset="0"/>
              </a:rPr>
              <a:t>PROFESOR:</a:t>
            </a:r>
            <a:r>
              <a:rPr lang="es-EC" sz="2000" i="1" dirty="0">
                <a:effectLst/>
                <a:latin typeface="Times New Roman" panose="02020603050405020304" pitchFamily="18" charset="0"/>
                <a:ea typeface="Times New Roman" panose="02020603050405020304" pitchFamily="18" charset="0"/>
              </a:rPr>
              <a:t> ING. </a:t>
            </a:r>
            <a:r>
              <a:rPr lang="es-EC" sz="2000" i="1" dirty="0">
                <a:latin typeface="Times New Roman" panose="02020603050405020304" pitchFamily="18" charset="0"/>
                <a:ea typeface="Times New Roman" panose="02020603050405020304" pitchFamily="18" charset="0"/>
              </a:rPr>
              <a:t>JENNY ALEXANDRA RUIZ ROBALINO</a:t>
            </a:r>
            <a:r>
              <a:rPr lang="es-EC" sz="2000" i="1" dirty="0">
                <a:effectLst/>
                <a:latin typeface="Times New Roman" panose="02020603050405020304" pitchFamily="18" charset="0"/>
                <a:ea typeface="Times New Roman" panose="02020603050405020304" pitchFamily="18" charset="0"/>
              </a:rPr>
              <a:t> </a:t>
            </a:r>
            <a:endParaRPr lang="es-EC" sz="1200" dirty="0">
              <a:effectLst/>
              <a:latin typeface="Times New Roman" panose="02020603050405020304" pitchFamily="18" charset="0"/>
              <a:ea typeface="Times New Roman" panose="02020603050405020304" pitchFamily="18" charset="0"/>
            </a:endParaRPr>
          </a:p>
          <a:p>
            <a:r>
              <a:rPr lang="es-EC" sz="2000" dirty="0">
                <a:effectLst/>
                <a:latin typeface="Times New Roman" panose="02020603050405020304" pitchFamily="18" charset="0"/>
                <a:ea typeface="Times New Roman" panose="02020603050405020304" pitchFamily="18" charset="0"/>
              </a:rPr>
              <a:t> </a:t>
            </a:r>
          </a:p>
          <a:p>
            <a:endParaRPr lang="es-EC" sz="1200" dirty="0">
              <a:effectLst/>
              <a:latin typeface="Times New Roman" panose="02020603050405020304" pitchFamily="18" charset="0"/>
              <a:ea typeface="Times New Roman" panose="02020603050405020304" pitchFamily="18" charset="0"/>
            </a:endParaRPr>
          </a:p>
          <a:p>
            <a:pPr algn="ctr"/>
            <a:r>
              <a:rPr lang="es-EC" sz="2000" b="1" i="1" dirty="0">
                <a:effectLst/>
                <a:latin typeface="Times New Roman" panose="02020603050405020304" pitchFamily="18" charset="0"/>
                <a:ea typeface="Times New Roman" panose="02020603050405020304" pitchFamily="18" charset="0"/>
              </a:rPr>
              <a:t>INTEGRANTES: </a:t>
            </a:r>
            <a:r>
              <a:rPr lang="es-EC" sz="2000" b="1" i="1" dirty="0">
                <a:latin typeface="Times New Roman" panose="02020603050405020304" pitchFamily="18" charset="0"/>
                <a:ea typeface="Times New Roman" panose="02020603050405020304" pitchFamily="18" charset="0"/>
              </a:rPr>
              <a:t> </a:t>
            </a:r>
            <a:r>
              <a:rPr lang="es-EC" sz="2000" i="1" dirty="0">
                <a:effectLst/>
                <a:latin typeface="Times New Roman" panose="02020603050405020304" pitchFamily="18" charset="0"/>
                <a:ea typeface="Times New Roman" panose="02020603050405020304" pitchFamily="18" charset="0"/>
              </a:rPr>
              <a:t>CESAR BRAVO, </a:t>
            </a:r>
            <a:r>
              <a:rPr lang="es-EC" sz="2000" i="1" dirty="0">
                <a:latin typeface="Times New Roman" panose="02020603050405020304" pitchFamily="18" charset="0"/>
                <a:ea typeface="Times New Roman" panose="02020603050405020304" pitchFamily="18" charset="0"/>
              </a:rPr>
              <a:t>DIEGO MANTILLA, VALERY NARANJO, JUAN OCAÑA </a:t>
            </a:r>
            <a:r>
              <a:rPr lang="es-EC" sz="2000" i="1" dirty="0">
                <a:effectLst/>
                <a:latin typeface="Times New Roman" panose="02020603050405020304" pitchFamily="18" charset="0"/>
                <a:ea typeface="Times New Roman" panose="02020603050405020304" pitchFamily="18" charset="0"/>
              </a:rPr>
              <a:t>Y RÓMULO PARDO</a:t>
            </a:r>
            <a:endParaRPr lang="es-EC" sz="2200" b="1" i="1" dirty="0">
              <a:latin typeface="Times New Roman" panose="02020603050405020304" pitchFamily="18" charset="0"/>
              <a:ea typeface="Times New Roman" panose="02020603050405020304" pitchFamily="18" charset="0"/>
            </a:endParaRPr>
          </a:p>
          <a:p>
            <a:pPr algn="ctr"/>
            <a:r>
              <a:rPr lang="es-EC" sz="2200" b="1" i="1" dirty="0">
                <a:effectLst/>
                <a:latin typeface="Times New Roman" panose="02020603050405020304" pitchFamily="18" charset="0"/>
                <a:ea typeface="Times New Roman" panose="02020603050405020304" pitchFamily="18" charset="0"/>
              </a:rPr>
              <a:t> </a:t>
            </a:r>
          </a:p>
          <a:p>
            <a:pPr algn="ctr"/>
            <a:endParaRPr lang="es-EC" sz="1200" dirty="0">
              <a:effectLst/>
              <a:latin typeface="Times New Roman" panose="02020603050405020304" pitchFamily="18" charset="0"/>
              <a:ea typeface="Times New Roman" panose="02020603050405020304" pitchFamily="18" charset="0"/>
            </a:endParaRPr>
          </a:p>
          <a:p>
            <a:pPr algn="ctr"/>
            <a:r>
              <a:rPr lang="es-EC" sz="2200" b="1" i="1" dirty="0">
                <a:effectLst/>
                <a:latin typeface="Times New Roman" panose="02020603050405020304" pitchFamily="18" charset="0"/>
                <a:ea typeface="Times New Roman" panose="02020603050405020304" pitchFamily="18" charset="0"/>
              </a:rPr>
              <a:t>2022</a:t>
            </a:r>
            <a:endParaRPr lang="es-EC" sz="1200" dirty="0">
              <a:effectLst/>
              <a:latin typeface="Times New Roman" panose="02020603050405020304" pitchFamily="18" charset="0"/>
              <a:ea typeface="Times New Roman" panose="02020603050405020304" pitchFamily="18" charset="0"/>
            </a:endParaRPr>
          </a:p>
        </p:txBody>
      </p:sp>
      <p:sp>
        <p:nvSpPr>
          <p:cNvPr id="2" name="Marcador de número de diapositiva 1"/>
          <p:cNvSpPr>
            <a:spLocks noGrp="1"/>
          </p:cNvSpPr>
          <p:nvPr>
            <p:ph type="sldNum" sz="quarter" idx="12"/>
          </p:nvPr>
        </p:nvSpPr>
        <p:spPr/>
        <p:txBody>
          <a:bodyPr/>
          <a:lstStyle/>
          <a:p>
            <a:fld id="{4042D2AB-472C-584C-8CDB-E0B4266F460B}" type="slidenum">
              <a:rPr lang="es-EC" smtClean="0"/>
              <a:t>1</a:t>
            </a:fld>
            <a:endParaRPr lang="es-EC"/>
          </a:p>
        </p:txBody>
      </p:sp>
    </p:spTree>
    <p:extLst>
      <p:ext uri="{BB962C8B-B14F-4D97-AF65-F5344CB8AC3E}">
        <p14:creationId xmlns:p14="http://schemas.microsoft.com/office/powerpoint/2010/main" val="236914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103F4-AFE6-4DC5-8934-DA3F40003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A4829B7-47EE-4685-ADC0-DE464C22A5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Smiling Face with No Fill">
            <a:extLst>
              <a:ext uri="{FF2B5EF4-FFF2-40B4-BE49-F238E27FC236}">
                <a16:creationId xmlns:a16="http://schemas.microsoft.com/office/drawing/2014/main" id="{4798D827-366A-086F-D0A4-41B5B8328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673211" y="1309142"/>
            <a:ext cx="4239715" cy="4239715"/>
          </a:xfrm>
          <a:prstGeom prst="rect">
            <a:avLst/>
          </a:prstGeom>
        </p:spPr>
      </p:pic>
      <p:sp>
        <p:nvSpPr>
          <p:cNvPr id="2" name="CuadroTexto 1">
            <a:extLst>
              <a:ext uri="{FF2B5EF4-FFF2-40B4-BE49-F238E27FC236}">
                <a16:creationId xmlns:a16="http://schemas.microsoft.com/office/drawing/2014/main" id="{DB3A95DC-E9B2-4AAB-9FFA-A68C722C48EC}"/>
              </a:ext>
            </a:extLst>
          </p:cNvPr>
          <p:cNvSpPr txBox="1"/>
          <p:nvPr/>
        </p:nvSpPr>
        <p:spPr>
          <a:xfrm>
            <a:off x="6466582" y="2585804"/>
            <a:ext cx="3656419" cy="1896256"/>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4000" dirty="0">
                <a:solidFill>
                  <a:schemeClr val="tx2"/>
                </a:solidFill>
                <a:latin typeface="Times New Roman" panose="02020603050405020304" pitchFamily="18" charset="0"/>
                <a:cs typeface="Times New Roman" panose="02020603050405020304" pitchFamily="18" charset="0"/>
              </a:rPr>
              <a:t>¡GRACIAS POR SU ATENCIÓN!</a:t>
            </a:r>
          </a:p>
        </p:txBody>
      </p:sp>
      <p:sp>
        <p:nvSpPr>
          <p:cNvPr id="3" name="Marcador de número de diapositiva 2"/>
          <p:cNvSpPr>
            <a:spLocks noGrp="1"/>
          </p:cNvSpPr>
          <p:nvPr>
            <p:ph type="sldNum" sz="quarter" idx="12"/>
          </p:nvPr>
        </p:nvSpPr>
        <p:spPr/>
        <p:txBody>
          <a:bodyPr/>
          <a:lstStyle/>
          <a:p>
            <a:fld id="{4042D2AB-472C-584C-8CDB-E0B4266F460B}" type="slidenum">
              <a:rPr lang="es-EC" smtClean="0"/>
              <a:t>10</a:t>
            </a:fld>
            <a:endParaRPr lang="es-EC"/>
          </a:p>
        </p:txBody>
      </p:sp>
    </p:spTree>
    <p:extLst>
      <p:ext uri="{BB962C8B-B14F-4D97-AF65-F5344CB8AC3E}">
        <p14:creationId xmlns:p14="http://schemas.microsoft.com/office/powerpoint/2010/main" val="343919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14902AA-4E7E-4D93-A756-AC2EF9AAF9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4" name="Rectangle 13">
            <a:extLst>
              <a:ext uri="{FF2B5EF4-FFF2-40B4-BE49-F238E27FC236}">
                <a16:creationId xmlns:a16="http://schemas.microsoft.com/office/drawing/2014/main" id="{B6D28670-6E3D-4F4B-AD22-EFA33BF3CA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Rectángulo 1">
            <a:extLst>
              <a:ext uri="{FF2B5EF4-FFF2-40B4-BE49-F238E27FC236}">
                <a16:creationId xmlns:a16="http://schemas.microsoft.com/office/drawing/2014/main" id="{08257FB8-8FC8-95C5-7415-C1AA0591E057}"/>
              </a:ext>
            </a:extLst>
          </p:cNvPr>
          <p:cNvSpPr/>
          <p:nvPr/>
        </p:nvSpPr>
        <p:spPr>
          <a:xfrm>
            <a:off x="1371600" y="1281916"/>
            <a:ext cx="9601200" cy="1485900"/>
          </a:xfrm>
          <a:prstGeom prst="rect">
            <a:avLst/>
          </a:prstGeom>
        </p:spPr>
        <p:txBody>
          <a:bodyPr vert="horz" lIns="91440" tIns="45720" rIns="91440" bIns="45720" rtlCol="0" anchor="t">
            <a:normAutofit/>
          </a:bodyPr>
          <a:lstStyle/>
          <a:p>
            <a:pPr marL="179705" indent="179705" defTabSz="914400">
              <a:lnSpc>
                <a:spcPct val="89000"/>
              </a:lnSpc>
              <a:spcBef>
                <a:spcPct val="0"/>
              </a:spcBef>
              <a:spcAft>
                <a:spcPts val="1000"/>
              </a:spcAft>
            </a:pPr>
            <a:r>
              <a:rPr lang="en-US" sz="3400" b="1" dirty="0">
                <a:solidFill>
                  <a:schemeClr val="tx2"/>
                </a:solidFill>
                <a:latin typeface="+mj-lt"/>
                <a:ea typeface="+mj-ea"/>
                <a:cs typeface="+mj-cs"/>
              </a:rPr>
              <a:t>TEMA: </a:t>
            </a:r>
            <a:r>
              <a:rPr lang="en-US" sz="3400" dirty="0" err="1">
                <a:solidFill>
                  <a:schemeClr val="tx2"/>
                </a:solidFill>
                <a:latin typeface="+mj-lt"/>
                <a:ea typeface="+mj-ea"/>
                <a:cs typeface="+mj-cs"/>
              </a:rPr>
              <a:t>Registro</a:t>
            </a:r>
            <a:r>
              <a:rPr lang="en-US" sz="3400" dirty="0">
                <a:solidFill>
                  <a:schemeClr val="tx2"/>
                </a:solidFill>
                <a:latin typeface="+mj-lt"/>
                <a:ea typeface="+mj-ea"/>
                <a:cs typeface="+mj-cs"/>
              </a:rPr>
              <a:t> de </a:t>
            </a:r>
            <a:r>
              <a:rPr lang="en-US" sz="3400" dirty="0" err="1">
                <a:solidFill>
                  <a:schemeClr val="tx2"/>
                </a:solidFill>
                <a:latin typeface="+mj-lt"/>
                <a:ea typeface="+mj-ea"/>
                <a:cs typeface="+mj-cs"/>
              </a:rPr>
              <a:t>vacunación</a:t>
            </a:r>
            <a:r>
              <a:rPr lang="en-US" sz="3400" dirty="0">
                <a:solidFill>
                  <a:schemeClr val="tx2"/>
                </a:solidFill>
                <a:latin typeface="+mj-lt"/>
                <a:ea typeface="+mj-ea"/>
                <a:cs typeface="+mj-cs"/>
              </a:rPr>
              <a:t> contra virus COVID-19 </a:t>
            </a:r>
            <a:r>
              <a:rPr lang="en-US" sz="3400" dirty="0" err="1">
                <a:solidFill>
                  <a:schemeClr val="tx2"/>
                </a:solidFill>
                <a:latin typeface="+mj-lt"/>
                <a:ea typeface="+mj-ea"/>
                <a:cs typeface="+mj-cs"/>
              </a:rPr>
              <a:t>administradas</a:t>
            </a:r>
            <a:r>
              <a:rPr lang="en-US" sz="3400" dirty="0">
                <a:solidFill>
                  <a:schemeClr val="tx2"/>
                </a:solidFill>
                <a:latin typeface="+mj-lt"/>
                <a:ea typeface="+mj-ea"/>
                <a:cs typeface="+mj-cs"/>
              </a:rPr>
              <a:t> </a:t>
            </a:r>
            <a:r>
              <a:rPr lang="en-US" sz="3400" dirty="0" err="1">
                <a:solidFill>
                  <a:schemeClr val="tx2"/>
                </a:solidFill>
                <a:latin typeface="+mj-lt"/>
                <a:ea typeface="+mj-ea"/>
                <a:cs typeface="+mj-cs"/>
              </a:rPr>
              <a:t>en</a:t>
            </a:r>
            <a:r>
              <a:rPr lang="en-US" sz="3400" dirty="0">
                <a:solidFill>
                  <a:schemeClr val="tx2"/>
                </a:solidFill>
                <a:latin typeface="+mj-lt"/>
                <a:ea typeface="+mj-ea"/>
                <a:cs typeface="+mj-cs"/>
              </a:rPr>
              <a:t> zonas rurales de Quito</a:t>
            </a:r>
            <a:endParaRPr lang="en-US" sz="3400" dirty="0">
              <a:solidFill>
                <a:schemeClr val="tx2"/>
              </a:solidFill>
              <a:effectLst/>
              <a:latin typeface="+mj-lt"/>
              <a:ea typeface="+mj-ea"/>
              <a:cs typeface="+mj-cs"/>
            </a:endParaRPr>
          </a:p>
        </p:txBody>
      </p:sp>
      <p:sp>
        <p:nvSpPr>
          <p:cNvPr id="3" name="Rectángulo 2">
            <a:extLst>
              <a:ext uri="{FF2B5EF4-FFF2-40B4-BE49-F238E27FC236}">
                <a16:creationId xmlns:a16="http://schemas.microsoft.com/office/drawing/2014/main" id="{088F41AE-7D48-F0D2-1347-3798DFF127D8}"/>
              </a:ext>
            </a:extLst>
          </p:cNvPr>
          <p:cNvSpPr/>
          <p:nvPr/>
        </p:nvSpPr>
        <p:spPr>
          <a:xfrm>
            <a:off x="1371600" y="2920620"/>
            <a:ext cx="10515600" cy="3495170"/>
          </a:xfrm>
          <a:prstGeom prst="rect">
            <a:avLst/>
          </a:prstGeom>
        </p:spPr>
        <p:txBody>
          <a:bodyPr vert="horz" lIns="91440" tIns="45720" rIns="91440" bIns="45720" rtlCol="0">
            <a:normAutofit lnSpcReduction="10000"/>
          </a:bodyPr>
          <a:lstStyle/>
          <a:p>
            <a:pPr marL="90170" indent="-384048" algn="just" defTabSz="914400">
              <a:lnSpc>
                <a:spcPct val="94000"/>
              </a:lnSpc>
              <a:spcAft>
                <a:spcPts val="200"/>
              </a:spcAft>
            </a:pPr>
            <a:r>
              <a:rPr lang="en-US" b="1" cap="small" dirty="0">
                <a:solidFill>
                  <a:schemeClr val="tx2"/>
                </a:solidFill>
                <a:latin typeface="Times New Roman" panose="02020603050405020304" pitchFamily="18" charset="0"/>
                <a:cs typeface="Times New Roman" panose="02020603050405020304" pitchFamily="18" charset="0"/>
              </a:rPr>
              <a:t>OBJETIVO GENERAL     </a:t>
            </a:r>
          </a:p>
          <a:p>
            <a:pPr marL="90170" indent="-384048" algn="just" defTabSz="914400">
              <a:lnSpc>
                <a:spcPct val="94000"/>
              </a:lnSpc>
              <a:spcAft>
                <a:spcPts val="200"/>
              </a:spcAft>
              <a:buFont typeface="Franklin Gothic Book" panose="020B0503020102020204" pitchFamily="34" charset="0"/>
            </a:pPr>
            <a:endParaRPr lang="en-US" dirty="0">
              <a:solidFill>
                <a:schemeClr val="tx2"/>
              </a:solidFill>
              <a:latin typeface="Times New Roman" panose="02020603050405020304" pitchFamily="18" charset="0"/>
              <a:cs typeface="Times New Roman" panose="02020603050405020304" pitchFamily="18" charset="0"/>
            </a:endParaRPr>
          </a:p>
          <a:p>
            <a:pPr marL="90170" indent="-384048" algn="just" defTabSz="914400">
              <a:lnSpc>
                <a:spcPct val="94000"/>
              </a:lnSpc>
              <a:spcAft>
                <a:spcPts val="200"/>
              </a:spcAft>
              <a:buFont typeface="Franklin Gothic Book" panose="020B0503020102020204" pitchFamily="34" charset="0"/>
            </a:pPr>
            <a:r>
              <a:rPr lang="en-US" dirty="0" err="1">
                <a:solidFill>
                  <a:schemeClr val="tx2"/>
                </a:solidFill>
                <a:latin typeface="Times New Roman" panose="02020603050405020304" pitchFamily="18" charset="0"/>
                <a:cs typeface="Times New Roman" panose="02020603050405020304" pitchFamily="18" charset="0"/>
              </a:rPr>
              <a:t>Implementar</a:t>
            </a:r>
            <a:r>
              <a:rPr lang="en-US" dirty="0">
                <a:solidFill>
                  <a:schemeClr val="tx2"/>
                </a:solidFill>
                <a:latin typeface="Times New Roman" panose="02020603050405020304" pitchFamily="18" charset="0"/>
                <a:cs typeface="Times New Roman" panose="02020603050405020304" pitchFamily="18" charset="0"/>
              </a:rPr>
              <a:t> un </a:t>
            </a:r>
            <a:r>
              <a:rPr lang="en-US" dirty="0" err="1">
                <a:solidFill>
                  <a:schemeClr val="tx2"/>
                </a:solidFill>
                <a:latin typeface="Times New Roman" panose="02020603050405020304" pitchFamily="18" charset="0"/>
                <a:cs typeface="Times New Roman" panose="02020603050405020304" pitchFamily="18" charset="0"/>
              </a:rPr>
              <a:t>aplicativo</a:t>
            </a:r>
            <a:r>
              <a:rPr lang="en-US" dirty="0">
                <a:solidFill>
                  <a:schemeClr val="tx2"/>
                </a:solidFill>
                <a:latin typeface="Times New Roman" panose="02020603050405020304" pitchFamily="18" charset="0"/>
                <a:cs typeface="Times New Roman" panose="02020603050405020304" pitchFamily="18" charset="0"/>
              </a:rPr>
              <a:t> que </a:t>
            </a:r>
            <a:r>
              <a:rPr lang="en-US" dirty="0" err="1">
                <a:solidFill>
                  <a:schemeClr val="tx2"/>
                </a:solidFill>
                <a:latin typeface="Times New Roman" panose="02020603050405020304" pitchFamily="18" charset="0"/>
                <a:cs typeface="Times New Roman" panose="02020603050405020304" pitchFamily="18" charset="0"/>
              </a:rPr>
              <a:t>permita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llevar</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registros</a:t>
            </a:r>
            <a:r>
              <a:rPr lang="en-US" dirty="0">
                <a:solidFill>
                  <a:schemeClr val="tx2"/>
                </a:solidFill>
                <a:latin typeface="Times New Roman" panose="02020603050405020304" pitchFamily="18" charset="0"/>
                <a:cs typeface="Times New Roman" panose="02020603050405020304" pitchFamily="18" charset="0"/>
              </a:rPr>
              <a:t> de las </a:t>
            </a:r>
            <a:r>
              <a:rPr lang="en-US" dirty="0" err="1">
                <a:solidFill>
                  <a:schemeClr val="tx2"/>
                </a:solidFill>
                <a:latin typeface="Times New Roman" panose="02020603050405020304" pitchFamily="18" charset="0"/>
                <a:cs typeface="Times New Roman" panose="02020603050405020304" pitchFamily="18" charset="0"/>
              </a:rPr>
              <a:t>dosis</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vacunas</a:t>
            </a:r>
            <a:r>
              <a:rPr lang="en-US" dirty="0">
                <a:solidFill>
                  <a:schemeClr val="tx2"/>
                </a:solidFill>
                <a:latin typeface="Times New Roman" panose="02020603050405020304" pitchFamily="18" charset="0"/>
                <a:cs typeface="Times New Roman" panose="02020603050405020304" pitchFamily="18" charset="0"/>
              </a:rPr>
              <a:t> COVID-19 </a:t>
            </a:r>
            <a:r>
              <a:rPr lang="en-US" dirty="0" err="1">
                <a:solidFill>
                  <a:schemeClr val="tx2"/>
                </a:solidFill>
                <a:latin typeface="Times New Roman" panose="02020603050405020304" pitchFamily="18" charset="0"/>
                <a:cs typeface="Times New Roman" panose="02020603050405020304" pitchFamily="18" charset="0"/>
              </a:rPr>
              <a:t>suministradas</a:t>
            </a:r>
            <a:r>
              <a:rPr lang="en-US" dirty="0">
                <a:solidFill>
                  <a:schemeClr val="tx2"/>
                </a:solidFill>
                <a:latin typeface="Times New Roman" panose="02020603050405020304" pitchFamily="18" charset="0"/>
                <a:cs typeface="Times New Roman" panose="02020603050405020304" pitchFamily="18" charset="0"/>
              </a:rPr>
              <a:t> a la población rural de Quito, </a:t>
            </a:r>
            <a:r>
              <a:rPr lang="en-US" dirty="0" err="1">
                <a:solidFill>
                  <a:schemeClr val="tx2"/>
                </a:solidFill>
                <a:latin typeface="Times New Roman" panose="02020603050405020304" pitchFamily="18" charset="0"/>
                <a:cs typeface="Times New Roman" panose="02020603050405020304" pitchFamily="18" charset="0"/>
              </a:rPr>
              <a:t>por</a:t>
            </a:r>
            <a:r>
              <a:rPr lang="en-US" dirty="0">
                <a:solidFill>
                  <a:schemeClr val="tx2"/>
                </a:solidFill>
                <a:latin typeface="Times New Roman" panose="02020603050405020304" pitchFamily="18" charset="0"/>
                <a:cs typeface="Times New Roman" panose="02020603050405020304" pitchFamily="18" charset="0"/>
              </a:rPr>
              <a:t> medio de un </a:t>
            </a:r>
            <a:r>
              <a:rPr lang="en-US" dirty="0" err="1">
                <a:solidFill>
                  <a:schemeClr val="tx2"/>
                </a:solidFill>
                <a:latin typeface="Times New Roman" panose="02020603050405020304" pitchFamily="18" charset="0"/>
                <a:cs typeface="Times New Roman" panose="02020603050405020304" pitchFamily="18" charset="0"/>
              </a:rPr>
              <a:t>lenguaje</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programación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orientado</a:t>
            </a:r>
            <a:r>
              <a:rPr lang="en-US" dirty="0">
                <a:solidFill>
                  <a:schemeClr val="tx2"/>
                </a:solidFill>
                <a:latin typeface="Times New Roman" panose="02020603050405020304" pitchFamily="18" charset="0"/>
                <a:cs typeface="Times New Roman" panose="02020603050405020304" pitchFamily="18" charset="0"/>
              </a:rPr>
              <a:t> a </a:t>
            </a:r>
            <a:r>
              <a:rPr lang="en-US" dirty="0" err="1">
                <a:solidFill>
                  <a:schemeClr val="tx2"/>
                </a:solidFill>
                <a:latin typeface="Times New Roman" panose="02020603050405020304" pitchFamily="18" charset="0"/>
                <a:cs typeface="Times New Roman" panose="02020603050405020304" pitchFamily="18" charset="0"/>
              </a:rPr>
              <a:t>objetos</a:t>
            </a:r>
            <a:r>
              <a:rPr lang="en-US" dirty="0">
                <a:solidFill>
                  <a:schemeClr val="tx2"/>
                </a:solidFill>
                <a:latin typeface="Times New Roman" panose="02020603050405020304" pitchFamily="18" charset="0"/>
                <a:cs typeface="Times New Roman" panose="02020603050405020304" pitchFamily="18" charset="0"/>
              </a:rPr>
              <a:t>, a fin de </a:t>
            </a:r>
            <a:r>
              <a:rPr lang="en-US" dirty="0" err="1">
                <a:solidFill>
                  <a:schemeClr val="tx2"/>
                </a:solidFill>
                <a:latin typeface="Times New Roman" panose="02020603050405020304" pitchFamily="18" charset="0"/>
                <a:cs typeface="Times New Roman" panose="02020603050405020304" pitchFamily="18" charset="0"/>
              </a:rPr>
              <a:t>brindar</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una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buena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gestión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acerca</a:t>
            </a:r>
            <a:r>
              <a:rPr lang="en-US" dirty="0">
                <a:solidFill>
                  <a:schemeClr val="tx2"/>
                </a:solidFill>
                <a:latin typeface="Times New Roman" panose="02020603050405020304" pitchFamily="18" charset="0"/>
                <a:cs typeface="Times New Roman" panose="02020603050405020304" pitchFamily="18" charset="0"/>
              </a:rPr>
              <a:t> de la </a:t>
            </a:r>
            <a:r>
              <a:rPr lang="en-US" dirty="0" err="1">
                <a:solidFill>
                  <a:schemeClr val="tx2"/>
                </a:solidFill>
                <a:latin typeface="Times New Roman" panose="02020603050405020304" pitchFamily="18" charset="0"/>
                <a:cs typeface="Times New Roman" panose="02020603050405020304" pitchFamily="18" charset="0"/>
              </a:rPr>
              <a:t>información</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vacunas</a:t>
            </a:r>
            <a:r>
              <a:rPr lang="en-US" dirty="0">
                <a:solidFill>
                  <a:schemeClr val="tx2"/>
                </a:solidFill>
                <a:latin typeface="Times New Roman" panose="02020603050405020304" pitchFamily="18" charset="0"/>
                <a:cs typeface="Times New Roman" panose="02020603050405020304" pitchFamily="18" charset="0"/>
              </a:rPr>
              <a:t>.</a:t>
            </a:r>
          </a:p>
          <a:p>
            <a:pPr marL="90170" indent="-384048" defTabSz="914400">
              <a:lnSpc>
                <a:spcPct val="94000"/>
              </a:lnSpc>
              <a:spcAft>
                <a:spcPts val="200"/>
              </a:spcAft>
              <a:buFont typeface="Franklin Gothic Book" panose="020B0503020102020204" pitchFamily="34" charset="0"/>
            </a:pPr>
            <a:endParaRPr lang="en-US" dirty="0">
              <a:solidFill>
                <a:schemeClr val="tx2"/>
              </a:solidFill>
              <a:latin typeface="Times New Roman" panose="02020603050405020304" pitchFamily="18" charset="0"/>
              <a:cs typeface="Times New Roman" panose="02020603050405020304" pitchFamily="18" charset="0"/>
            </a:endParaRPr>
          </a:p>
          <a:p>
            <a:pPr marL="90170" indent="-384048" defTabSz="914400">
              <a:lnSpc>
                <a:spcPct val="94000"/>
              </a:lnSpc>
              <a:spcAft>
                <a:spcPts val="200"/>
              </a:spcAft>
              <a:buFont typeface="Franklin Gothic Book" panose="020B0503020102020204" pitchFamily="34" charset="0"/>
            </a:pPr>
            <a:r>
              <a:rPr lang="en-US" b="1" cap="small" dirty="0">
                <a:solidFill>
                  <a:schemeClr val="tx2"/>
                </a:solidFill>
                <a:latin typeface="Times New Roman" panose="02020603050405020304" pitchFamily="18" charset="0"/>
                <a:cs typeface="Times New Roman" panose="02020603050405020304" pitchFamily="18" charset="0"/>
              </a:rPr>
              <a:t>OBJETIVOS ESPECÍFICOS</a:t>
            </a:r>
          </a:p>
          <a:p>
            <a:pPr marL="90170" indent="-384048" defTabSz="914400">
              <a:lnSpc>
                <a:spcPct val="94000"/>
              </a:lnSpc>
              <a:spcAft>
                <a:spcPts val="200"/>
              </a:spcAft>
              <a:buFont typeface="Franklin Gothic Book" panose="020B0503020102020204" pitchFamily="34" charset="0"/>
            </a:pPr>
            <a:endParaRPr lang="en-US" b="1" cap="small" dirty="0">
              <a:solidFill>
                <a:schemeClr val="tx2"/>
              </a:solidFill>
              <a:latin typeface="Times New Roman" panose="02020603050405020304" pitchFamily="18" charset="0"/>
              <a:cs typeface="Times New Roman" panose="02020603050405020304" pitchFamily="18" charset="0"/>
            </a:endParaRPr>
          </a:p>
          <a:p>
            <a:pPr marL="342900" lvl="0" indent="-384048" algn="just" defTabSz="914400">
              <a:lnSpc>
                <a:spcPct val="94000"/>
              </a:lnSpc>
              <a:spcAft>
                <a:spcPts val="200"/>
              </a:spcAft>
              <a:buFont typeface="Franklin Gothic Book" panose="020B05030201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A </a:t>
            </a:r>
            <a:r>
              <a:rPr lang="en-US" dirty="0" err="1">
                <a:solidFill>
                  <a:schemeClr val="tx2"/>
                </a:solidFill>
                <a:latin typeface="Times New Roman" panose="02020603050405020304" pitchFamily="18" charset="0"/>
                <a:cs typeface="Times New Roman" panose="02020603050405020304" pitchFamily="18" charset="0"/>
              </a:rPr>
              <a:t>través</a:t>
            </a:r>
            <a:r>
              <a:rPr lang="en-US" dirty="0">
                <a:solidFill>
                  <a:schemeClr val="tx2"/>
                </a:solidFill>
                <a:latin typeface="Times New Roman" panose="02020603050405020304" pitchFamily="18" charset="0"/>
                <a:cs typeface="Times New Roman" panose="02020603050405020304" pitchFamily="18" charset="0"/>
              </a:rPr>
              <a:t> de un </a:t>
            </a:r>
            <a:r>
              <a:rPr lang="en-US" dirty="0" err="1">
                <a:solidFill>
                  <a:schemeClr val="tx2"/>
                </a:solidFill>
                <a:latin typeface="Times New Roman" panose="02020603050405020304" pitchFamily="18" charset="0"/>
                <a:cs typeface="Times New Roman" panose="02020603050405020304" pitchFamily="18" charset="0"/>
              </a:rPr>
              <a:t>registro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detallado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conseguir</a:t>
            </a:r>
            <a:r>
              <a:rPr lang="en-US" dirty="0">
                <a:solidFill>
                  <a:schemeClr val="tx2"/>
                </a:solidFill>
                <a:latin typeface="Times New Roman" panose="02020603050405020304" pitchFamily="18" charset="0"/>
                <a:cs typeface="Times New Roman" panose="02020603050405020304" pitchFamily="18" charset="0"/>
              </a:rPr>
              <a:t> que </a:t>
            </a:r>
            <a:r>
              <a:rPr lang="en-US" dirty="0" err="1">
                <a:solidFill>
                  <a:schemeClr val="tx2"/>
                </a:solidFill>
                <a:latin typeface="Times New Roman" panose="02020603050405020304" pitchFamily="18" charset="0"/>
                <a:cs typeface="Times New Roman" panose="02020603050405020304" pitchFamily="18" charset="0"/>
              </a:rPr>
              <a:t>el</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manejo</a:t>
            </a:r>
            <a:r>
              <a:rPr lang="en-US" dirty="0">
                <a:solidFill>
                  <a:schemeClr val="tx2"/>
                </a:solidFill>
                <a:latin typeface="Times New Roman" panose="02020603050405020304" pitchFamily="18" charset="0"/>
                <a:cs typeface="Times New Roman" panose="02020603050405020304" pitchFamily="18" charset="0"/>
              </a:rPr>
              <a:t> de las </a:t>
            </a:r>
            <a:r>
              <a:rPr lang="en-US" dirty="0" err="1">
                <a:solidFill>
                  <a:schemeClr val="tx2"/>
                </a:solidFill>
                <a:latin typeface="Times New Roman" panose="02020603050405020304" pitchFamily="18" charset="0"/>
                <a:cs typeface="Times New Roman" panose="02020603050405020304" pitchFamily="18" charset="0"/>
              </a:rPr>
              <a:t>vacunas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adquiridas</a:t>
            </a:r>
            <a:r>
              <a:rPr lang="en-US" dirty="0">
                <a:solidFill>
                  <a:schemeClr val="tx2"/>
                </a:solidFill>
                <a:latin typeface="Times New Roman" panose="02020603050405020304" pitchFamily="18" charset="0"/>
                <a:cs typeface="Times New Roman" panose="02020603050405020304" pitchFamily="18" charset="0"/>
              </a:rPr>
              <a:t> para la covid-19 sea </a:t>
            </a:r>
            <a:r>
              <a:rPr lang="en-US" dirty="0" err="1">
                <a:solidFill>
                  <a:schemeClr val="tx2"/>
                </a:solidFill>
                <a:latin typeface="Times New Roman" panose="02020603050405020304" pitchFamily="18" charset="0"/>
                <a:cs typeface="Times New Roman" panose="02020603050405020304" pitchFamily="18" charset="0"/>
              </a:rPr>
              <a:t>eficiente</a:t>
            </a:r>
            <a:r>
              <a:rPr lang="en-US" dirty="0">
                <a:solidFill>
                  <a:schemeClr val="tx2"/>
                </a:solidFill>
                <a:latin typeface="Times New Roman" panose="02020603050405020304" pitchFamily="18" charset="0"/>
                <a:cs typeface="Times New Roman" panose="02020603050405020304" pitchFamily="18" charset="0"/>
              </a:rPr>
              <a:t> y </a:t>
            </a:r>
            <a:r>
              <a:rPr lang="en-US" dirty="0" err="1">
                <a:solidFill>
                  <a:schemeClr val="tx2"/>
                </a:solidFill>
                <a:latin typeface="Times New Roman" panose="02020603050405020304" pitchFamily="18" charset="0"/>
                <a:cs typeface="Times New Roman" panose="02020603050405020304" pitchFamily="18" charset="0"/>
              </a:rPr>
              <a:t>efectivo</a:t>
            </a:r>
            <a:r>
              <a:rPr lang="en-US" dirty="0">
                <a:solidFill>
                  <a:schemeClr val="tx2"/>
                </a:solidFill>
                <a:latin typeface="Times New Roman" panose="02020603050405020304" pitchFamily="18" charset="0"/>
                <a:cs typeface="Times New Roman" panose="02020603050405020304" pitchFamily="18" charset="0"/>
              </a:rPr>
              <a:t> a fin de </a:t>
            </a:r>
            <a:r>
              <a:rPr lang="en-US" dirty="0" err="1">
                <a:solidFill>
                  <a:schemeClr val="tx2"/>
                </a:solidFill>
                <a:latin typeface="Times New Roman" panose="02020603050405020304" pitchFamily="18" charset="0"/>
                <a:cs typeface="Times New Roman" panose="02020603050405020304" pitchFamily="18" charset="0"/>
              </a:rPr>
              <a:t>minimizar</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el</a:t>
            </a:r>
            <a:r>
              <a:rPr lang="en-US" dirty="0">
                <a:solidFill>
                  <a:schemeClr val="tx2"/>
                </a:solidFill>
                <a:latin typeface="Times New Roman" panose="02020603050405020304" pitchFamily="18" charset="0"/>
                <a:cs typeface="Times New Roman" panose="02020603050405020304" pitchFamily="18" charset="0"/>
              </a:rPr>
              <a:t> mal </a:t>
            </a:r>
            <a:r>
              <a:rPr lang="en-US" dirty="0" err="1">
                <a:solidFill>
                  <a:schemeClr val="tx2"/>
                </a:solidFill>
                <a:latin typeface="Times New Roman" panose="02020603050405020304" pitchFamily="18" charset="0"/>
                <a:cs typeface="Times New Roman" panose="02020603050405020304" pitchFamily="18" charset="0"/>
              </a:rPr>
              <a:t>uso</a:t>
            </a:r>
            <a:r>
              <a:rPr lang="en-US" dirty="0">
                <a:solidFill>
                  <a:schemeClr val="tx2"/>
                </a:solidFill>
                <a:latin typeface="Times New Roman" panose="02020603050405020304" pitchFamily="18" charset="0"/>
                <a:cs typeface="Times New Roman" panose="02020603050405020304" pitchFamily="18" charset="0"/>
              </a:rPr>
              <a:t> y de </a:t>
            </a:r>
            <a:r>
              <a:rPr lang="en-US" dirty="0" err="1">
                <a:solidFill>
                  <a:schemeClr val="tx2"/>
                </a:solidFill>
                <a:latin typeface="Times New Roman" panose="02020603050405020304" pitchFamily="18" charset="0"/>
                <a:cs typeface="Times New Roman" panose="02020603050405020304" pitchFamily="18" charset="0"/>
              </a:rPr>
              <a:t>esta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manera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evitar</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faltantes</a:t>
            </a:r>
            <a:r>
              <a:rPr lang="en-US" dirty="0">
                <a:solidFill>
                  <a:schemeClr val="tx2"/>
                </a:solidFill>
                <a:latin typeface="Times New Roman" panose="02020603050405020304" pitchFamily="18" charset="0"/>
                <a:cs typeface="Times New Roman" panose="02020603050405020304" pitchFamily="18" charset="0"/>
              </a:rPr>
              <a:t> que </a:t>
            </a:r>
            <a:r>
              <a:rPr lang="en-US" dirty="0" err="1">
                <a:solidFill>
                  <a:schemeClr val="tx2"/>
                </a:solidFill>
                <a:latin typeface="Times New Roman" panose="02020603050405020304" pitchFamily="18" charset="0"/>
                <a:cs typeface="Times New Roman" panose="02020603050405020304" pitchFamily="18" charset="0"/>
              </a:rPr>
              <a:t>paralicen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el</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proceso</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vacunación</a:t>
            </a:r>
            <a:r>
              <a:rPr lang="en-US" dirty="0">
                <a:solidFill>
                  <a:schemeClr val="tx2"/>
                </a:solidFill>
                <a:latin typeface="Times New Roman" panose="02020603050405020304" pitchFamily="18" charset="0"/>
                <a:cs typeface="Times New Roman" panose="02020603050405020304" pitchFamily="18" charset="0"/>
              </a:rPr>
              <a:t>. 	</a:t>
            </a:r>
          </a:p>
          <a:p>
            <a:pPr marL="342900" lvl="0" indent="-384048" algn="just" defTabSz="914400">
              <a:lnSpc>
                <a:spcPct val="94000"/>
              </a:lnSpc>
              <a:spcAft>
                <a:spcPts val="200"/>
              </a:spcAft>
              <a:buFont typeface="Franklin Gothic Book" panose="020B0503020102020204" pitchFamily="34" charset="0"/>
              <a:buChar char="●"/>
            </a:pPr>
            <a:r>
              <a:rPr lang="en-US" dirty="0" err="1">
                <a:solidFill>
                  <a:schemeClr val="tx2"/>
                </a:solidFill>
                <a:latin typeface="Times New Roman" panose="02020603050405020304" pitchFamily="18" charset="0"/>
                <a:cs typeface="Times New Roman" panose="02020603050405020304" pitchFamily="18" charset="0"/>
              </a:rPr>
              <a:t>Realizar</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matriz</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historias</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usuario</a:t>
            </a:r>
            <a:r>
              <a:rPr lang="en-US" dirty="0">
                <a:solidFill>
                  <a:schemeClr val="tx2"/>
                </a:solidFill>
                <a:latin typeface="Times New Roman" panose="02020603050405020304" pitchFamily="18" charset="0"/>
                <a:cs typeface="Times New Roman" panose="02020603050405020304" pitchFamily="18" charset="0"/>
              </a:rPr>
              <a:t> para la </a:t>
            </a:r>
            <a:r>
              <a:rPr lang="en-US" dirty="0" err="1">
                <a:solidFill>
                  <a:schemeClr val="tx2"/>
                </a:solidFill>
                <a:latin typeface="Times New Roman" panose="02020603050405020304" pitchFamily="18" charset="0"/>
                <a:cs typeface="Times New Roman" panose="02020603050405020304" pitchFamily="18" charset="0"/>
              </a:rPr>
              <a:t>identificación</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requisitos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funcionales</a:t>
            </a:r>
            <a:r>
              <a:rPr lang="en-US" dirty="0">
                <a:solidFill>
                  <a:schemeClr val="tx2"/>
                </a:solidFill>
                <a:latin typeface="Times New Roman" panose="02020603050405020304" pitchFamily="18" charset="0"/>
                <a:cs typeface="Times New Roman" panose="02020603050405020304" pitchFamily="18" charset="0"/>
              </a:rPr>
              <a:t>.</a:t>
            </a:r>
          </a:p>
          <a:p>
            <a:pPr marL="342900" lvl="0" indent="-384048" algn="just" defTabSz="914400">
              <a:lnSpc>
                <a:spcPct val="94000"/>
              </a:lnSpc>
              <a:spcAft>
                <a:spcPts val="200"/>
              </a:spcAft>
              <a:buFont typeface="Franklin Gothic Book" panose="020B0503020102020204" pitchFamily="34" charset="0"/>
              <a:buChar char="●"/>
            </a:pPr>
            <a:r>
              <a:rPr lang="en-US" dirty="0" err="1">
                <a:solidFill>
                  <a:schemeClr val="tx2"/>
                </a:solidFill>
                <a:latin typeface="Times New Roman" panose="02020603050405020304" pitchFamily="18" charset="0"/>
                <a:cs typeface="Times New Roman" panose="02020603050405020304" pitchFamily="18" charset="0"/>
              </a:rPr>
              <a:t>Elaborar</a:t>
            </a:r>
            <a:r>
              <a:rPr lang="en-US" dirty="0">
                <a:solidFill>
                  <a:schemeClr val="tx2"/>
                </a:solidFill>
                <a:latin typeface="Times New Roman" panose="02020603050405020304" pitchFamily="18" charset="0"/>
                <a:cs typeface="Times New Roman" panose="02020603050405020304" pitchFamily="18" charset="0"/>
              </a:rPr>
              <a:t> plan de </a:t>
            </a:r>
            <a:r>
              <a:rPr lang="en-US" dirty="0" err="1">
                <a:solidFill>
                  <a:schemeClr val="tx2"/>
                </a:solidFill>
                <a:latin typeface="Times New Roman" panose="02020603050405020304" pitchFamily="18" charset="0"/>
                <a:cs typeface="Times New Roman" panose="02020603050405020304" pitchFamily="18" charset="0"/>
              </a:rPr>
              <a:t>pruebas</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casos</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pruebas</a:t>
            </a:r>
            <a:r>
              <a:rPr lang="en-US" dirty="0">
                <a:solidFill>
                  <a:schemeClr val="tx2"/>
                </a:solidFill>
                <a:latin typeface="Times New Roman" panose="02020603050405020304" pitchFamily="18" charset="0"/>
                <a:cs typeface="Times New Roman" panose="02020603050405020304" pitchFamily="18" charset="0"/>
              </a:rPr>
              <a:t> y </a:t>
            </a:r>
            <a:r>
              <a:rPr lang="en-US" dirty="0" err="1">
                <a:solidFill>
                  <a:schemeClr val="tx2"/>
                </a:solidFill>
                <a:latin typeface="Times New Roman" panose="02020603050405020304" pitchFamily="18" charset="0"/>
                <a:cs typeface="Times New Roman" panose="02020603050405020304" pitchFamily="18" charset="0"/>
              </a:rPr>
              <a:t>reporte</a:t>
            </a:r>
            <a:r>
              <a:rPr lang="en-US" dirty="0">
                <a:solidFill>
                  <a:schemeClr val="tx2"/>
                </a:solidFill>
                <a:latin typeface="Times New Roman" panose="02020603050405020304" pitchFamily="18" charset="0"/>
                <a:cs typeface="Times New Roman" panose="02020603050405020304" pitchFamily="18" charset="0"/>
              </a:rPr>
              <a:t> de </a:t>
            </a:r>
            <a:r>
              <a:rPr lang="en-US" dirty="0" err="1">
                <a:solidFill>
                  <a:schemeClr val="tx2"/>
                </a:solidFill>
                <a:latin typeface="Times New Roman" panose="02020603050405020304" pitchFamily="18" charset="0"/>
                <a:cs typeface="Times New Roman" panose="02020603050405020304" pitchFamily="18" charset="0"/>
              </a:rPr>
              <a:t>errores</a:t>
            </a:r>
            <a:endParaRPr lang="en-US" dirty="0">
              <a:solidFill>
                <a:schemeClr val="tx2"/>
              </a:solidFill>
              <a:latin typeface="Times New Roman" panose="02020603050405020304" pitchFamily="18" charset="0"/>
              <a:cs typeface="Times New Roman" panose="02020603050405020304" pitchFamily="18" charset="0"/>
            </a:endParaRPr>
          </a:p>
          <a:p>
            <a:pPr marL="90170" indent="-384048" defTabSz="914400">
              <a:lnSpc>
                <a:spcPct val="94000"/>
              </a:lnSpc>
              <a:spcAft>
                <a:spcPts val="200"/>
              </a:spcAft>
              <a:buFont typeface="Franklin Gothic Book" panose="020B0503020102020204" pitchFamily="34" charset="0"/>
            </a:pPr>
            <a:endParaRPr lang="en-US" dirty="0">
              <a:solidFill>
                <a:schemeClr val="tx2"/>
              </a:solidFill>
              <a:effectLst/>
            </a:endParaRPr>
          </a:p>
        </p:txBody>
      </p:sp>
      <p:sp>
        <p:nvSpPr>
          <p:cNvPr id="4" name="Marcador de número de diapositiva 3"/>
          <p:cNvSpPr>
            <a:spLocks noGrp="1"/>
          </p:cNvSpPr>
          <p:nvPr>
            <p:ph type="sldNum" sz="quarter" idx="12"/>
          </p:nvPr>
        </p:nvSpPr>
        <p:spPr/>
        <p:txBody>
          <a:bodyPr/>
          <a:lstStyle/>
          <a:p>
            <a:fld id="{4042D2AB-472C-584C-8CDB-E0B4266F460B}" type="slidenum">
              <a:rPr lang="es-EC" smtClean="0"/>
              <a:t>2</a:t>
            </a:fld>
            <a:endParaRPr lang="es-EC"/>
          </a:p>
        </p:txBody>
      </p:sp>
    </p:spTree>
    <p:extLst>
      <p:ext uri="{BB962C8B-B14F-4D97-AF65-F5344CB8AC3E}">
        <p14:creationId xmlns:p14="http://schemas.microsoft.com/office/powerpoint/2010/main" val="32511593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21A071-5E9E-42FF-8AC1-41C22549E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BA75F4A0-FEAF-4F1B-9C48-7688BF9D4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1EC79F3-0DE6-47BA-9C5C-039C54F4AC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C86C2B07-2A41-4CB1-9C51-F037AF4176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2" name="Rectángulo 1">
            <a:extLst>
              <a:ext uri="{FF2B5EF4-FFF2-40B4-BE49-F238E27FC236}">
                <a16:creationId xmlns:a16="http://schemas.microsoft.com/office/drawing/2014/main" id="{ED407F4C-031F-242B-32E7-30D93E36AAFA}"/>
              </a:ext>
            </a:extLst>
          </p:cNvPr>
          <p:cNvSpPr/>
          <p:nvPr/>
        </p:nvSpPr>
        <p:spPr>
          <a:xfrm>
            <a:off x="780090" y="835832"/>
            <a:ext cx="10507504" cy="3860750"/>
          </a:xfrm>
          <a:prstGeom prst="rect">
            <a:avLst/>
          </a:prstGeom>
        </p:spPr>
        <p:txBody>
          <a:bodyPr vert="horz" lIns="91440" tIns="45720" rIns="91440" bIns="45720" rtlCol="0" anchor="ctr">
            <a:normAutofit/>
          </a:bodyPr>
          <a:lstStyle/>
          <a:p>
            <a:pPr lvl="0" indent="-384048" algn="ctr" defTabSz="914400">
              <a:lnSpc>
                <a:spcPct val="94000"/>
              </a:lnSpc>
              <a:spcBef>
                <a:spcPts val="2400"/>
              </a:spcBef>
              <a:spcAft>
                <a:spcPts val="200"/>
              </a:spcAft>
              <a:buFont typeface="Franklin Gothic Book" panose="020B0503020102020204" pitchFamily="34" charset="0"/>
            </a:pPr>
            <a:r>
              <a:rPr lang="en-US" sz="1900" b="1" u="sng" cap="small" spc="25" dirty="0">
                <a:solidFill>
                  <a:schemeClr val="tx2"/>
                </a:solidFill>
              </a:rPr>
              <a:t>PLANTEAMIENTO DEL TRABAJO</a:t>
            </a:r>
          </a:p>
          <a:p>
            <a:pPr indent="-384048" defTabSz="914400">
              <a:lnSpc>
                <a:spcPct val="94000"/>
              </a:lnSpc>
              <a:spcAft>
                <a:spcPts val="200"/>
              </a:spcAft>
              <a:buFont typeface="Franklin Gothic Book" panose="020B0503020102020204" pitchFamily="34" charset="0"/>
            </a:pPr>
            <a:endParaRPr lang="en-US" sz="1700" dirty="0">
              <a:solidFill>
                <a:schemeClr val="tx2"/>
              </a:solidFill>
            </a:endParaRPr>
          </a:p>
          <a:p>
            <a:pPr indent="-384048" defTabSz="914400">
              <a:lnSpc>
                <a:spcPct val="94000"/>
              </a:lnSpc>
              <a:spcAft>
                <a:spcPts val="200"/>
              </a:spcAft>
              <a:buFont typeface="Franklin Gothic Book" panose="020B0503020102020204" pitchFamily="34" charset="0"/>
            </a:pPr>
            <a:r>
              <a:rPr lang="en-US" sz="1700" b="1" dirty="0">
                <a:solidFill>
                  <a:schemeClr val="tx2"/>
                </a:solidFill>
              </a:rPr>
              <a:t>FORMULACIÓN DEL PROBLEMA</a:t>
            </a:r>
          </a:p>
          <a:p>
            <a:pPr indent="-384048" defTabSz="914400">
              <a:lnSpc>
                <a:spcPct val="94000"/>
              </a:lnSpc>
              <a:spcAft>
                <a:spcPts val="200"/>
              </a:spcAft>
              <a:buFont typeface="Franklin Gothic Book" panose="020B0503020102020204" pitchFamily="34" charset="0"/>
            </a:pPr>
            <a:endParaRPr lang="en-US" sz="1700" dirty="0">
              <a:solidFill>
                <a:schemeClr val="tx2"/>
              </a:solidFill>
            </a:endParaRPr>
          </a:p>
          <a:p>
            <a:pPr indent="-384048" algn="just" defTabSz="914400">
              <a:lnSpc>
                <a:spcPct val="94000"/>
              </a:lnSpc>
              <a:spcAft>
                <a:spcPts val="200"/>
              </a:spcAft>
              <a:buFont typeface="Franklin Gothic Book" panose="020B0503020102020204" pitchFamily="34" charset="0"/>
            </a:pPr>
            <a:r>
              <a:rPr lang="en-US" sz="1700" dirty="0" err="1">
                <a:solidFill>
                  <a:schemeClr val="tx2"/>
                </a:solidFill>
              </a:rPr>
              <a:t>En</a:t>
            </a:r>
            <a:r>
              <a:rPr lang="en-US" sz="1700" dirty="0">
                <a:solidFill>
                  <a:schemeClr val="tx2"/>
                </a:solidFill>
              </a:rPr>
              <a:t> las zonas rurales de Quito, </a:t>
            </a:r>
            <a:r>
              <a:rPr lang="en-US" sz="1700" dirty="0" err="1">
                <a:solidFill>
                  <a:schemeClr val="tx2"/>
                </a:solidFill>
              </a:rPr>
              <a:t>el</a:t>
            </a:r>
            <a:r>
              <a:rPr lang="en-US" sz="1700" dirty="0">
                <a:solidFill>
                  <a:schemeClr val="tx2"/>
                </a:solidFill>
              </a:rPr>
              <a:t> control de </a:t>
            </a:r>
            <a:r>
              <a:rPr lang="en-US" sz="1700" dirty="0" err="1">
                <a:solidFill>
                  <a:schemeClr val="tx2"/>
                </a:solidFill>
              </a:rPr>
              <a:t>uso</a:t>
            </a:r>
            <a:r>
              <a:rPr lang="en-US" sz="1700" dirty="0">
                <a:solidFill>
                  <a:schemeClr val="tx2"/>
                </a:solidFill>
              </a:rPr>
              <a:t> de las </a:t>
            </a:r>
            <a:r>
              <a:rPr lang="en-US" sz="1700" dirty="0" err="1">
                <a:solidFill>
                  <a:schemeClr val="tx2"/>
                </a:solidFill>
              </a:rPr>
              <a:t>vacunas</a:t>
            </a:r>
            <a:r>
              <a:rPr lang="en-US" sz="1700" dirty="0">
                <a:solidFill>
                  <a:schemeClr val="tx2"/>
                </a:solidFill>
              </a:rPr>
              <a:t> no es </a:t>
            </a:r>
            <a:r>
              <a:rPr lang="en-US" sz="1700" dirty="0" err="1">
                <a:solidFill>
                  <a:schemeClr val="tx2"/>
                </a:solidFill>
              </a:rPr>
              <a:t>eficiente</a:t>
            </a:r>
            <a:r>
              <a:rPr lang="en-US" sz="1700" dirty="0">
                <a:solidFill>
                  <a:schemeClr val="tx2"/>
                </a:solidFill>
              </a:rPr>
              <a:t>, </a:t>
            </a:r>
            <a:r>
              <a:rPr lang="en-US" sz="1700" dirty="0" err="1">
                <a:solidFill>
                  <a:schemeClr val="tx2"/>
                </a:solidFill>
              </a:rPr>
              <a:t>razón</a:t>
            </a:r>
            <a:r>
              <a:rPr lang="en-US" sz="1700" dirty="0">
                <a:solidFill>
                  <a:schemeClr val="tx2"/>
                </a:solidFill>
              </a:rPr>
              <a:t> </a:t>
            </a:r>
            <a:r>
              <a:rPr lang="en-US" sz="1700" dirty="0" err="1">
                <a:solidFill>
                  <a:schemeClr val="tx2"/>
                </a:solidFill>
              </a:rPr>
              <a:t>por</a:t>
            </a:r>
            <a:r>
              <a:rPr lang="en-US" sz="1700" dirty="0">
                <a:solidFill>
                  <a:schemeClr val="tx2"/>
                </a:solidFill>
              </a:rPr>
              <a:t> la </a:t>
            </a:r>
            <a:r>
              <a:rPr lang="en-US" sz="1700" dirty="0" err="1">
                <a:solidFill>
                  <a:schemeClr val="tx2"/>
                </a:solidFill>
              </a:rPr>
              <a:t>cual</a:t>
            </a:r>
            <a:r>
              <a:rPr lang="en-US" sz="1700" dirty="0">
                <a:solidFill>
                  <a:schemeClr val="tx2"/>
                </a:solidFill>
              </a:rPr>
              <a:t>, personas con mayor </a:t>
            </a:r>
            <a:r>
              <a:rPr lang="en-US" sz="1700" dirty="0" err="1">
                <a:solidFill>
                  <a:schemeClr val="tx2"/>
                </a:solidFill>
              </a:rPr>
              <a:t>prioridad</a:t>
            </a:r>
            <a:r>
              <a:rPr lang="en-US" sz="1700" dirty="0">
                <a:solidFill>
                  <a:schemeClr val="tx2"/>
                </a:solidFill>
              </a:rPr>
              <a:t> no </a:t>
            </a:r>
            <a:r>
              <a:rPr lang="en-US" sz="1700" dirty="0" err="1">
                <a:solidFill>
                  <a:schemeClr val="tx2"/>
                </a:solidFill>
              </a:rPr>
              <a:t>puedan</a:t>
            </a:r>
            <a:r>
              <a:rPr lang="en-US" sz="1700" dirty="0">
                <a:solidFill>
                  <a:schemeClr val="tx2"/>
                </a:solidFill>
              </a:rPr>
              <a:t> </a:t>
            </a:r>
            <a:r>
              <a:rPr lang="en-US" sz="1700" dirty="0" err="1">
                <a:solidFill>
                  <a:schemeClr val="tx2"/>
                </a:solidFill>
              </a:rPr>
              <a:t>recibirlas</a:t>
            </a:r>
            <a:r>
              <a:rPr lang="en-US" sz="1700" dirty="0">
                <a:solidFill>
                  <a:schemeClr val="tx2"/>
                </a:solidFill>
              </a:rPr>
              <a:t>.</a:t>
            </a:r>
          </a:p>
          <a:p>
            <a:pPr indent="-384048" algn="just" defTabSz="914400">
              <a:lnSpc>
                <a:spcPct val="94000"/>
              </a:lnSpc>
              <a:spcAft>
                <a:spcPts val="200"/>
              </a:spcAft>
              <a:buFont typeface="Franklin Gothic Book" panose="020B0503020102020204" pitchFamily="34" charset="0"/>
            </a:pPr>
            <a:r>
              <a:rPr lang="en-US" sz="1700" dirty="0">
                <a:solidFill>
                  <a:schemeClr val="tx2"/>
                </a:solidFill>
              </a:rPr>
              <a:t>Este </a:t>
            </a:r>
            <a:r>
              <a:rPr lang="en-US" sz="1700" dirty="0" err="1">
                <a:solidFill>
                  <a:schemeClr val="tx2"/>
                </a:solidFill>
              </a:rPr>
              <a:t>descontrol</a:t>
            </a:r>
            <a:r>
              <a:rPr lang="en-US" sz="1700" dirty="0">
                <a:solidFill>
                  <a:schemeClr val="tx2"/>
                </a:solidFill>
              </a:rPr>
              <a:t> se </a:t>
            </a:r>
            <a:r>
              <a:rPr lang="en-US" sz="1700" dirty="0" err="1">
                <a:solidFill>
                  <a:schemeClr val="tx2"/>
                </a:solidFill>
              </a:rPr>
              <a:t>puede</a:t>
            </a:r>
            <a:r>
              <a:rPr lang="en-US" sz="1700" dirty="0">
                <a:solidFill>
                  <a:schemeClr val="tx2"/>
                </a:solidFill>
              </a:rPr>
              <a:t> </a:t>
            </a:r>
            <a:r>
              <a:rPr lang="en-US" sz="1700" dirty="0" err="1">
                <a:solidFill>
                  <a:schemeClr val="tx2"/>
                </a:solidFill>
              </a:rPr>
              <a:t>remediar</a:t>
            </a:r>
            <a:r>
              <a:rPr lang="en-US" sz="1700" dirty="0">
                <a:solidFill>
                  <a:schemeClr val="tx2"/>
                </a:solidFill>
              </a:rPr>
              <a:t> </a:t>
            </a:r>
            <a:r>
              <a:rPr lang="en-US" sz="1700" dirty="0" err="1">
                <a:solidFill>
                  <a:schemeClr val="tx2"/>
                </a:solidFill>
              </a:rPr>
              <a:t>si</a:t>
            </a:r>
            <a:r>
              <a:rPr lang="en-US" sz="1700" dirty="0">
                <a:solidFill>
                  <a:schemeClr val="tx2"/>
                </a:solidFill>
              </a:rPr>
              <a:t> se </a:t>
            </a:r>
            <a:r>
              <a:rPr lang="en-US" sz="1700" dirty="0" err="1">
                <a:solidFill>
                  <a:schemeClr val="tx2"/>
                </a:solidFill>
              </a:rPr>
              <a:t>emplea</a:t>
            </a:r>
            <a:r>
              <a:rPr lang="en-US" sz="1700" dirty="0">
                <a:solidFill>
                  <a:schemeClr val="tx2"/>
                </a:solidFill>
              </a:rPr>
              <a:t> un </a:t>
            </a:r>
            <a:r>
              <a:rPr lang="en-US" sz="1700" dirty="0" err="1">
                <a:solidFill>
                  <a:schemeClr val="tx2"/>
                </a:solidFill>
              </a:rPr>
              <a:t>sistema</a:t>
            </a:r>
            <a:r>
              <a:rPr lang="en-US" sz="1700" dirty="0">
                <a:solidFill>
                  <a:schemeClr val="tx2"/>
                </a:solidFill>
              </a:rPr>
              <a:t> de </a:t>
            </a:r>
            <a:r>
              <a:rPr lang="en-US" sz="1700" dirty="0" err="1">
                <a:solidFill>
                  <a:schemeClr val="tx2"/>
                </a:solidFill>
              </a:rPr>
              <a:t>registro</a:t>
            </a:r>
            <a:r>
              <a:rPr lang="en-US" sz="1700" dirty="0">
                <a:solidFill>
                  <a:schemeClr val="tx2"/>
                </a:solidFill>
              </a:rPr>
              <a:t> de </a:t>
            </a:r>
            <a:r>
              <a:rPr lang="en-US" sz="1700" dirty="0" err="1">
                <a:solidFill>
                  <a:schemeClr val="tx2"/>
                </a:solidFill>
              </a:rPr>
              <a:t>vacunas</a:t>
            </a:r>
            <a:r>
              <a:rPr lang="en-US" sz="1700" dirty="0">
                <a:solidFill>
                  <a:schemeClr val="tx2"/>
                </a:solidFill>
              </a:rPr>
              <a:t> </a:t>
            </a:r>
            <a:r>
              <a:rPr lang="en-US" sz="1700" dirty="0" err="1">
                <a:solidFill>
                  <a:schemeClr val="tx2"/>
                </a:solidFill>
              </a:rPr>
              <a:t>adquiridas</a:t>
            </a:r>
            <a:r>
              <a:rPr lang="en-US" sz="1700" dirty="0">
                <a:solidFill>
                  <a:schemeClr val="tx2"/>
                </a:solidFill>
              </a:rPr>
              <a:t> y </a:t>
            </a:r>
            <a:r>
              <a:rPr lang="en-US" sz="1700" dirty="0" err="1">
                <a:solidFill>
                  <a:schemeClr val="tx2"/>
                </a:solidFill>
              </a:rPr>
              <a:t>dosis</a:t>
            </a:r>
            <a:r>
              <a:rPr lang="en-US" sz="1700" dirty="0">
                <a:solidFill>
                  <a:schemeClr val="tx2"/>
                </a:solidFill>
              </a:rPr>
              <a:t> </a:t>
            </a:r>
            <a:r>
              <a:rPr lang="en-US" sz="1700" dirty="0" err="1">
                <a:solidFill>
                  <a:schemeClr val="tx2"/>
                </a:solidFill>
              </a:rPr>
              <a:t>aplicadas</a:t>
            </a:r>
            <a:r>
              <a:rPr lang="en-US" sz="1700" dirty="0">
                <a:solidFill>
                  <a:schemeClr val="tx2"/>
                </a:solidFill>
              </a:rPr>
              <a:t>, que sea </a:t>
            </a:r>
            <a:r>
              <a:rPr lang="en-US" sz="1700" dirty="0" err="1">
                <a:solidFill>
                  <a:schemeClr val="tx2"/>
                </a:solidFill>
              </a:rPr>
              <a:t>distinto</a:t>
            </a:r>
            <a:r>
              <a:rPr lang="en-US" sz="1700" dirty="0">
                <a:solidFill>
                  <a:schemeClr val="tx2"/>
                </a:solidFill>
              </a:rPr>
              <a:t> al que </a:t>
            </a:r>
            <a:r>
              <a:rPr lang="en-US" sz="1700" dirty="0" err="1">
                <a:solidFill>
                  <a:schemeClr val="tx2"/>
                </a:solidFill>
              </a:rPr>
              <a:t>usa</a:t>
            </a:r>
            <a:r>
              <a:rPr lang="en-US" sz="1700" dirty="0">
                <a:solidFill>
                  <a:schemeClr val="tx2"/>
                </a:solidFill>
              </a:rPr>
              <a:t> </a:t>
            </a:r>
            <a:r>
              <a:rPr lang="en-US" sz="1700" dirty="0" err="1">
                <a:solidFill>
                  <a:schemeClr val="tx2"/>
                </a:solidFill>
              </a:rPr>
              <a:t>el</a:t>
            </a:r>
            <a:r>
              <a:rPr lang="en-US" sz="1700" dirty="0">
                <a:solidFill>
                  <a:schemeClr val="tx2"/>
                </a:solidFill>
              </a:rPr>
              <a:t> </a:t>
            </a:r>
            <a:r>
              <a:rPr lang="en-US" sz="1700" dirty="0" err="1">
                <a:solidFill>
                  <a:schemeClr val="tx2"/>
                </a:solidFill>
              </a:rPr>
              <a:t>ministerio</a:t>
            </a:r>
            <a:r>
              <a:rPr lang="en-US" sz="1700" dirty="0">
                <a:solidFill>
                  <a:schemeClr val="tx2"/>
                </a:solidFill>
              </a:rPr>
              <a:t> de </a:t>
            </a:r>
            <a:r>
              <a:rPr lang="en-US" sz="1700" dirty="0" err="1">
                <a:solidFill>
                  <a:schemeClr val="tx2"/>
                </a:solidFill>
              </a:rPr>
              <a:t>salud</a:t>
            </a:r>
            <a:r>
              <a:rPr lang="en-US" sz="1700" dirty="0">
                <a:solidFill>
                  <a:schemeClr val="tx2"/>
                </a:solidFill>
              </a:rPr>
              <a:t> para </a:t>
            </a:r>
            <a:r>
              <a:rPr lang="en-US" sz="1700" dirty="0" err="1">
                <a:solidFill>
                  <a:schemeClr val="tx2"/>
                </a:solidFill>
              </a:rPr>
              <a:t>generar</a:t>
            </a:r>
            <a:r>
              <a:rPr lang="en-US" sz="1700" dirty="0">
                <a:solidFill>
                  <a:schemeClr val="tx2"/>
                </a:solidFill>
              </a:rPr>
              <a:t> un </a:t>
            </a:r>
            <a:r>
              <a:rPr lang="en-US" sz="1700" dirty="0" err="1">
                <a:solidFill>
                  <a:schemeClr val="tx2"/>
                </a:solidFill>
              </a:rPr>
              <a:t>contraste</a:t>
            </a:r>
            <a:r>
              <a:rPr lang="en-US" sz="1700" dirty="0">
                <a:solidFill>
                  <a:schemeClr val="tx2"/>
                </a:solidFill>
              </a:rPr>
              <a:t> de </a:t>
            </a:r>
            <a:r>
              <a:rPr lang="en-US" sz="1700" dirty="0" err="1">
                <a:solidFill>
                  <a:schemeClr val="tx2"/>
                </a:solidFill>
              </a:rPr>
              <a:t>datos</a:t>
            </a:r>
            <a:r>
              <a:rPr lang="en-US" sz="1700" dirty="0">
                <a:solidFill>
                  <a:schemeClr val="tx2"/>
                </a:solidFill>
              </a:rPr>
              <a:t> y </a:t>
            </a:r>
            <a:r>
              <a:rPr lang="en-US" sz="1700" dirty="0" err="1">
                <a:solidFill>
                  <a:schemeClr val="tx2"/>
                </a:solidFill>
              </a:rPr>
              <a:t>ver</a:t>
            </a:r>
            <a:r>
              <a:rPr lang="en-US" sz="1700" dirty="0">
                <a:solidFill>
                  <a:schemeClr val="tx2"/>
                </a:solidFill>
              </a:rPr>
              <a:t> </a:t>
            </a:r>
            <a:r>
              <a:rPr lang="en-US" sz="1700" dirty="0" err="1">
                <a:solidFill>
                  <a:schemeClr val="tx2"/>
                </a:solidFill>
              </a:rPr>
              <a:t>en</a:t>
            </a:r>
            <a:r>
              <a:rPr lang="en-US" sz="1700" dirty="0">
                <a:solidFill>
                  <a:schemeClr val="tx2"/>
                </a:solidFill>
              </a:rPr>
              <a:t> </a:t>
            </a:r>
            <a:r>
              <a:rPr lang="en-US" sz="1700" dirty="0" err="1">
                <a:solidFill>
                  <a:schemeClr val="tx2"/>
                </a:solidFill>
              </a:rPr>
              <a:t>donde</a:t>
            </a:r>
            <a:r>
              <a:rPr lang="en-US" sz="1700" dirty="0">
                <a:solidFill>
                  <a:schemeClr val="tx2"/>
                </a:solidFill>
              </a:rPr>
              <a:t> se </a:t>
            </a:r>
            <a:r>
              <a:rPr lang="en-US" sz="1700" dirty="0" err="1">
                <a:solidFill>
                  <a:schemeClr val="tx2"/>
                </a:solidFill>
              </a:rPr>
              <a:t>pierden</a:t>
            </a:r>
            <a:r>
              <a:rPr lang="en-US" sz="1700" dirty="0">
                <a:solidFill>
                  <a:schemeClr val="tx2"/>
                </a:solidFill>
              </a:rPr>
              <a:t> </a:t>
            </a:r>
            <a:r>
              <a:rPr lang="en-US" sz="1700" dirty="0" err="1">
                <a:solidFill>
                  <a:schemeClr val="tx2"/>
                </a:solidFill>
              </a:rPr>
              <a:t>dosis</a:t>
            </a:r>
            <a:r>
              <a:rPr lang="en-US" sz="1700" dirty="0">
                <a:solidFill>
                  <a:schemeClr val="tx2"/>
                </a:solidFill>
              </a:rPr>
              <a:t>.</a:t>
            </a:r>
          </a:p>
          <a:p>
            <a:pPr lvl="1" indent="-384048" defTabSz="914400">
              <a:lnSpc>
                <a:spcPct val="94000"/>
              </a:lnSpc>
              <a:spcBef>
                <a:spcPts val="1000"/>
              </a:spcBef>
              <a:spcAft>
                <a:spcPts val="200"/>
              </a:spcAft>
              <a:buFont typeface="Franklin Gothic Book" panose="020B0503020102020204" pitchFamily="34" charset="0"/>
            </a:pPr>
            <a:r>
              <a:rPr lang="en-US" sz="1700" b="1" cap="small" dirty="0">
                <a:solidFill>
                  <a:schemeClr val="tx2"/>
                </a:solidFill>
              </a:rPr>
              <a:t>   </a:t>
            </a:r>
          </a:p>
        </p:txBody>
      </p:sp>
      <p:sp>
        <p:nvSpPr>
          <p:cNvPr id="15" name="Rectangle 14">
            <a:extLst>
              <a:ext uri="{FF2B5EF4-FFF2-40B4-BE49-F238E27FC236}">
                <a16:creationId xmlns:a16="http://schemas.microsoft.com/office/drawing/2014/main" id="{A3F67AAC-C977-4759-A5C8-6BC998F96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3" name="Marcador de número de diapositiva 2"/>
          <p:cNvSpPr>
            <a:spLocks noGrp="1"/>
          </p:cNvSpPr>
          <p:nvPr>
            <p:ph type="sldNum" sz="quarter" idx="12"/>
          </p:nvPr>
        </p:nvSpPr>
        <p:spPr/>
        <p:txBody>
          <a:bodyPr/>
          <a:lstStyle/>
          <a:p>
            <a:fld id="{4042D2AB-472C-584C-8CDB-E0B4266F460B}" type="slidenum">
              <a:rPr lang="es-EC" smtClean="0"/>
              <a:t>3</a:t>
            </a:fld>
            <a:endParaRPr lang="es-EC"/>
          </a:p>
        </p:txBody>
      </p:sp>
    </p:spTree>
    <p:extLst>
      <p:ext uri="{BB962C8B-B14F-4D97-AF65-F5344CB8AC3E}">
        <p14:creationId xmlns:p14="http://schemas.microsoft.com/office/powerpoint/2010/main" val="382217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21A071-5E9E-42FF-8AC1-41C22549E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 name="Rectangle 8">
            <a:extLst>
              <a:ext uri="{FF2B5EF4-FFF2-40B4-BE49-F238E27FC236}">
                <a16:creationId xmlns:a16="http://schemas.microsoft.com/office/drawing/2014/main" id="{BA75F4A0-FEAF-4F1B-9C48-7688BF9D4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1EC79F3-0DE6-47BA-9C5C-039C54F4AC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C86C2B07-2A41-4CB1-9C51-F037AF4176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2" name="Rectángulo 1">
            <a:extLst>
              <a:ext uri="{FF2B5EF4-FFF2-40B4-BE49-F238E27FC236}">
                <a16:creationId xmlns:a16="http://schemas.microsoft.com/office/drawing/2014/main" id="{ED407F4C-031F-242B-32E7-30D93E36AAFA}"/>
              </a:ext>
            </a:extLst>
          </p:cNvPr>
          <p:cNvSpPr/>
          <p:nvPr/>
        </p:nvSpPr>
        <p:spPr>
          <a:xfrm>
            <a:off x="780090" y="835832"/>
            <a:ext cx="10507504" cy="3860750"/>
          </a:xfrm>
          <a:prstGeom prst="rect">
            <a:avLst/>
          </a:prstGeom>
        </p:spPr>
        <p:txBody>
          <a:bodyPr vert="horz" lIns="91440" tIns="45720" rIns="91440" bIns="45720" rtlCol="0" anchor="ctr">
            <a:normAutofit/>
          </a:bodyPr>
          <a:lstStyle/>
          <a:p>
            <a:pPr lvl="0" indent="-384048" algn="ctr" defTabSz="914400">
              <a:lnSpc>
                <a:spcPct val="94000"/>
              </a:lnSpc>
              <a:spcBef>
                <a:spcPts val="2400"/>
              </a:spcBef>
              <a:spcAft>
                <a:spcPts val="200"/>
              </a:spcAft>
              <a:buFont typeface="Franklin Gothic Book" panose="020B0503020102020204" pitchFamily="34" charset="0"/>
            </a:pPr>
            <a:r>
              <a:rPr lang="en-US" sz="1900" b="1" u="sng" cap="small" spc="25" dirty="0">
                <a:solidFill>
                  <a:schemeClr val="tx2"/>
                </a:solidFill>
              </a:rPr>
              <a:t>PLANTEAMIENTO DEL TRABAJO</a:t>
            </a:r>
          </a:p>
          <a:p>
            <a:pPr indent="-384048" defTabSz="914400">
              <a:lnSpc>
                <a:spcPct val="94000"/>
              </a:lnSpc>
              <a:spcAft>
                <a:spcPts val="200"/>
              </a:spcAft>
              <a:buFont typeface="Franklin Gothic Book" panose="020B0503020102020204" pitchFamily="34" charset="0"/>
            </a:pPr>
            <a:endParaRPr lang="en-US" sz="1700" dirty="0">
              <a:solidFill>
                <a:schemeClr val="tx2"/>
              </a:solidFill>
            </a:endParaRPr>
          </a:p>
          <a:p>
            <a:pPr indent="-384048" defTabSz="914400">
              <a:lnSpc>
                <a:spcPct val="94000"/>
              </a:lnSpc>
              <a:spcAft>
                <a:spcPts val="200"/>
              </a:spcAft>
              <a:buFont typeface="Franklin Gothic Book" panose="020B0503020102020204" pitchFamily="34" charset="0"/>
            </a:pPr>
            <a:r>
              <a:rPr lang="en-US" sz="1700" b="1" dirty="0" smtClean="0">
                <a:solidFill>
                  <a:schemeClr val="tx2"/>
                </a:solidFill>
              </a:rPr>
              <a:t>JUSTIFICACIÓN</a:t>
            </a:r>
            <a:endParaRPr lang="en-US" sz="1700" b="1" dirty="0">
              <a:solidFill>
                <a:schemeClr val="tx2"/>
              </a:solidFill>
            </a:endParaRPr>
          </a:p>
          <a:p>
            <a:pPr indent="-384048" defTabSz="914400">
              <a:lnSpc>
                <a:spcPct val="94000"/>
              </a:lnSpc>
              <a:spcAft>
                <a:spcPts val="200"/>
              </a:spcAft>
              <a:buFont typeface="Franklin Gothic Book" panose="020B0503020102020204" pitchFamily="34" charset="0"/>
            </a:pPr>
            <a:endParaRPr lang="en-US" sz="1700" dirty="0">
              <a:solidFill>
                <a:schemeClr val="tx2"/>
              </a:solidFill>
            </a:endParaRPr>
          </a:p>
          <a:p>
            <a:pPr indent="-384048" algn="just" defTabSz="914400">
              <a:lnSpc>
                <a:spcPct val="94000"/>
              </a:lnSpc>
              <a:spcAft>
                <a:spcPts val="200"/>
              </a:spcAft>
              <a:buFont typeface="Franklin Gothic Book" panose="020B0503020102020204" pitchFamily="34" charset="0"/>
            </a:pPr>
            <a:r>
              <a:rPr lang="en-US" sz="1700" dirty="0">
                <a:solidFill>
                  <a:schemeClr val="tx2"/>
                </a:solidFill>
              </a:rPr>
              <a:t>Con </a:t>
            </a:r>
            <a:r>
              <a:rPr lang="en-US" sz="1700" dirty="0" err="1">
                <a:solidFill>
                  <a:schemeClr val="tx2"/>
                </a:solidFill>
              </a:rPr>
              <a:t>este</a:t>
            </a:r>
            <a:r>
              <a:rPr lang="en-US" sz="1700" dirty="0">
                <a:solidFill>
                  <a:schemeClr val="tx2"/>
                </a:solidFill>
              </a:rPr>
              <a:t> </a:t>
            </a:r>
            <a:r>
              <a:rPr lang="en-US" sz="1700" dirty="0" err="1">
                <a:solidFill>
                  <a:schemeClr val="tx2"/>
                </a:solidFill>
              </a:rPr>
              <a:t>sistema</a:t>
            </a:r>
            <a:r>
              <a:rPr lang="en-US" sz="1700" dirty="0">
                <a:solidFill>
                  <a:schemeClr val="tx2"/>
                </a:solidFill>
              </a:rPr>
              <a:t>, se </a:t>
            </a:r>
            <a:r>
              <a:rPr lang="en-US" sz="1700" dirty="0" err="1">
                <a:solidFill>
                  <a:schemeClr val="tx2"/>
                </a:solidFill>
              </a:rPr>
              <a:t>evitará</a:t>
            </a:r>
            <a:r>
              <a:rPr lang="en-US" sz="1700" dirty="0">
                <a:solidFill>
                  <a:schemeClr val="tx2"/>
                </a:solidFill>
              </a:rPr>
              <a:t> la </a:t>
            </a:r>
            <a:r>
              <a:rPr lang="en-US" sz="1700" dirty="0" err="1">
                <a:solidFill>
                  <a:schemeClr val="tx2"/>
                </a:solidFill>
              </a:rPr>
              <a:t>corrupción</a:t>
            </a:r>
            <a:r>
              <a:rPr lang="en-US" sz="1700" dirty="0">
                <a:solidFill>
                  <a:schemeClr val="tx2"/>
                </a:solidFill>
              </a:rPr>
              <a:t> </a:t>
            </a:r>
            <a:r>
              <a:rPr lang="en-US" sz="1700" dirty="0" err="1">
                <a:solidFill>
                  <a:schemeClr val="tx2"/>
                </a:solidFill>
              </a:rPr>
              <a:t>por</a:t>
            </a:r>
            <a:r>
              <a:rPr lang="en-US" sz="1700" dirty="0">
                <a:solidFill>
                  <a:schemeClr val="tx2"/>
                </a:solidFill>
              </a:rPr>
              <a:t> </a:t>
            </a:r>
            <a:r>
              <a:rPr lang="en-US" sz="1700" dirty="0" err="1">
                <a:solidFill>
                  <a:schemeClr val="tx2"/>
                </a:solidFill>
              </a:rPr>
              <a:t>parte</a:t>
            </a:r>
            <a:r>
              <a:rPr lang="en-US" sz="1700" dirty="0">
                <a:solidFill>
                  <a:schemeClr val="tx2"/>
                </a:solidFill>
              </a:rPr>
              <a:t> de las </a:t>
            </a:r>
            <a:r>
              <a:rPr lang="en-US" sz="1700" dirty="0" err="1">
                <a:solidFill>
                  <a:schemeClr val="tx2"/>
                </a:solidFill>
              </a:rPr>
              <a:t>autoridades</a:t>
            </a:r>
            <a:r>
              <a:rPr lang="en-US" sz="1700" dirty="0">
                <a:solidFill>
                  <a:schemeClr val="tx2"/>
                </a:solidFill>
              </a:rPr>
              <a:t> del </a:t>
            </a:r>
            <a:r>
              <a:rPr lang="en-US" sz="1700" dirty="0" err="1">
                <a:solidFill>
                  <a:schemeClr val="tx2"/>
                </a:solidFill>
              </a:rPr>
              <a:t>Gobierno</a:t>
            </a:r>
            <a:r>
              <a:rPr lang="en-US" sz="1700" dirty="0">
                <a:solidFill>
                  <a:schemeClr val="tx2"/>
                </a:solidFill>
              </a:rPr>
              <a:t> Central y de </a:t>
            </a:r>
            <a:r>
              <a:rPr lang="en-US" sz="1700" dirty="0" err="1">
                <a:solidFill>
                  <a:schemeClr val="tx2"/>
                </a:solidFill>
              </a:rPr>
              <a:t>los</a:t>
            </a:r>
            <a:r>
              <a:rPr lang="en-US" sz="1700" dirty="0">
                <a:solidFill>
                  <a:schemeClr val="tx2"/>
                </a:solidFill>
              </a:rPr>
              <a:t> </a:t>
            </a:r>
            <a:r>
              <a:rPr lang="en-US" sz="1700" dirty="0" err="1">
                <a:solidFill>
                  <a:schemeClr val="tx2"/>
                </a:solidFill>
              </a:rPr>
              <a:t>Gobiernos</a:t>
            </a:r>
            <a:r>
              <a:rPr lang="en-US" sz="1700" dirty="0">
                <a:solidFill>
                  <a:schemeClr val="tx2"/>
                </a:solidFill>
              </a:rPr>
              <a:t> </a:t>
            </a:r>
            <a:r>
              <a:rPr lang="en-US" sz="1700" dirty="0" err="1">
                <a:solidFill>
                  <a:schemeClr val="tx2"/>
                </a:solidFill>
              </a:rPr>
              <a:t>Descentralizados</a:t>
            </a:r>
            <a:r>
              <a:rPr lang="en-US" sz="1700" dirty="0">
                <a:solidFill>
                  <a:schemeClr val="tx2"/>
                </a:solidFill>
              </a:rPr>
              <a:t>, </a:t>
            </a:r>
            <a:r>
              <a:rPr lang="en-US" sz="1700" dirty="0" err="1">
                <a:solidFill>
                  <a:schemeClr val="tx2"/>
                </a:solidFill>
              </a:rPr>
              <a:t>ya</a:t>
            </a:r>
            <a:r>
              <a:rPr lang="en-US" sz="1700" dirty="0">
                <a:solidFill>
                  <a:schemeClr val="tx2"/>
                </a:solidFill>
              </a:rPr>
              <a:t> que se </a:t>
            </a:r>
            <a:r>
              <a:rPr lang="en-US" sz="1700" dirty="0" err="1">
                <a:solidFill>
                  <a:schemeClr val="tx2"/>
                </a:solidFill>
              </a:rPr>
              <a:t>evidenciará</a:t>
            </a:r>
            <a:r>
              <a:rPr lang="en-US" sz="1700" dirty="0">
                <a:solidFill>
                  <a:schemeClr val="tx2"/>
                </a:solidFill>
              </a:rPr>
              <a:t> de un </a:t>
            </a:r>
            <a:r>
              <a:rPr lang="en-US" sz="1700" dirty="0" err="1">
                <a:solidFill>
                  <a:schemeClr val="tx2"/>
                </a:solidFill>
              </a:rPr>
              <a:t>mejor</a:t>
            </a:r>
            <a:r>
              <a:rPr lang="en-US" sz="1700" dirty="0">
                <a:solidFill>
                  <a:schemeClr val="tx2"/>
                </a:solidFill>
              </a:rPr>
              <a:t> modo </a:t>
            </a:r>
            <a:r>
              <a:rPr lang="en-US" sz="1700" dirty="0" err="1">
                <a:solidFill>
                  <a:schemeClr val="tx2"/>
                </a:solidFill>
              </a:rPr>
              <a:t>los</a:t>
            </a:r>
            <a:r>
              <a:rPr lang="en-US" sz="1700" dirty="0">
                <a:solidFill>
                  <a:schemeClr val="tx2"/>
                </a:solidFill>
              </a:rPr>
              <a:t> </a:t>
            </a:r>
            <a:r>
              <a:rPr lang="en-US" sz="1700" dirty="0" err="1">
                <a:solidFill>
                  <a:schemeClr val="tx2"/>
                </a:solidFill>
              </a:rPr>
              <a:t>registros</a:t>
            </a:r>
            <a:r>
              <a:rPr lang="en-US" sz="1700" dirty="0">
                <a:solidFill>
                  <a:schemeClr val="tx2"/>
                </a:solidFill>
              </a:rPr>
              <a:t> de las </a:t>
            </a:r>
            <a:r>
              <a:rPr lang="en-US" sz="1700" dirty="0" err="1">
                <a:solidFill>
                  <a:schemeClr val="tx2"/>
                </a:solidFill>
              </a:rPr>
              <a:t>vacunas</a:t>
            </a:r>
            <a:r>
              <a:rPr lang="en-US" sz="1700" dirty="0">
                <a:solidFill>
                  <a:schemeClr val="tx2"/>
                </a:solidFill>
              </a:rPr>
              <a:t> </a:t>
            </a:r>
            <a:r>
              <a:rPr lang="en-US" sz="1700" dirty="0" err="1">
                <a:solidFill>
                  <a:schemeClr val="tx2"/>
                </a:solidFill>
              </a:rPr>
              <a:t>administradas</a:t>
            </a:r>
            <a:r>
              <a:rPr lang="en-US" sz="1700" dirty="0">
                <a:solidFill>
                  <a:schemeClr val="tx2"/>
                </a:solidFill>
              </a:rPr>
              <a:t>, </a:t>
            </a:r>
            <a:r>
              <a:rPr lang="en-US" sz="1700" dirty="0" err="1">
                <a:solidFill>
                  <a:schemeClr val="tx2"/>
                </a:solidFill>
              </a:rPr>
              <a:t>además</a:t>
            </a:r>
            <a:r>
              <a:rPr lang="en-US" sz="1700" dirty="0">
                <a:solidFill>
                  <a:schemeClr val="tx2"/>
                </a:solidFill>
              </a:rPr>
              <a:t> se </a:t>
            </a:r>
            <a:r>
              <a:rPr lang="en-US" sz="1700" dirty="0" err="1">
                <a:solidFill>
                  <a:schemeClr val="tx2"/>
                </a:solidFill>
              </a:rPr>
              <a:t>podrá</a:t>
            </a:r>
            <a:r>
              <a:rPr lang="en-US" sz="1700" dirty="0">
                <a:solidFill>
                  <a:schemeClr val="tx2"/>
                </a:solidFill>
              </a:rPr>
              <a:t> </a:t>
            </a:r>
            <a:r>
              <a:rPr lang="en-US" sz="1700" dirty="0" err="1">
                <a:solidFill>
                  <a:schemeClr val="tx2"/>
                </a:solidFill>
              </a:rPr>
              <a:t>evitar</a:t>
            </a:r>
            <a:r>
              <a:rPr lang="en-US" sz="1700" dirty="0">
                <a:solidFill>
                  <a:schemeClr val="tx2"/>
                </a:solidFill>
              </a:rPr>
              <a:t> </a:t>
            </a:r>
            <a:r>
              <a:rPr lang="en-US" sz="1700" dirty="0" err="1">
                <a:solidFill>
                  <a:schemeClr val="tx2"/>
                </a:solidFill>
              </a:rPr>
              <a:t>el</a:t>
            </a:r>
            <a:r>
              <a:rPr lang="en-US" sz="1700" dirty="0">
                <a:solidFill>
                  <a:schemeClr val="tx2"/>
                </a:solidFill>
              </a:rPr>
              <a:t> mal </a:t>
            </a:r>
            <a:r>
              <a:rPr lang="en-US" sz="1700" dirty="0" err="1">
                <a:solidFill>
                  <a:schemeClr val="tx2"/>
                </a:solidFill>
              </a:rPr>
              <a:t>uso</a:t>
            </a:r>
            <a:r>
              <a:rPr lang="en-US" sz="1700" dirty="0">
                <a:solidFill>
                  <a:schemeClr val="tx2"/>
                </a:solidFill>
              </a:rPr>
              <a:t> y </a:t>
            </a:r>
            <a:r>
              <a:rPr lang="en-US" sz="1700" dirty="0" err="1">
                <a:solidFill>
                  <a:schemeClr val="tx2"/>
                </a:solidFill>
              </a:rPr>
              <a:t>asegurar</a:t>
            </a:r>
            <a:r>
              <a:rPr lang="en-US" sz="1700" dirty="0">
                <a:solidFill>
                  <a:schemeClr val="tx2"/>
                </a:solidFill>
              </a:rPr>
              <a:t> que </a:t>
            </a:r>
            <a:r>
              <a:rPr lang="en-US" sz="1700" dirty="0" err="1">
                <a:solidFill>
                  <a:schemeClr val="tx2"/>
                </a:solidFill>
              </a:rPr>
              <a:t>todas</a:t>
            </a:r>
            <a:r>
              <a:rPr lang="en-US" sz="1700" dirty="0">
                <a:solidFill>
                  <a:schemeClr val="tx2"/>
                </a:solidFill>
              </a:rPr>
              <a:t> las personas que </a:t>
            </a:r>
            <a:r>
              <a:rPr lang="en-US" sz="1700" dirty="0" err="1">
                <a:solidFill>
                  <a:schemeClr val="tx2"/>
                </a:solidFill>
              </a:rPr>
              <a:t>habitan</a:t>
            </a:r>
            <a:r>
              <a:rPr lang="en-US" sz="1700" dirty="0">
                <a:solidFill>
                  <a:schemeClr val="tx2"/>
                </a:solidFill>
              </a:rPr>
              <a:t> </a:t>
            </a:r>
            <a:r>
              <a:rPr lang="en-US" sz="1700" dirty="0" err="1">
                <a:solidFill>
                  <a:schemeClr val="tx2"/>
                </a:solidFill>
              </a:rPr>
              <a:t>en</a:t>
            </a:r>
            <a:r>
              <a:rPr lang="en-US" sz="1700" dirty="0">
                <a:solidFill>
                  <a:schemeClr val="tx2"/>
                </a:solidFill>
              </a:rPr>
              <a:t> la zona rural de Quito </a:t>
            </a:r>
            <a:r>
              <a:rPr lang="en-US" sz="1700" dirty="0" err="1">
                <a:solidFill>
                  <a:schemeClr val="tx2"/>
                </a:solidFill>
              </a:rPr>
              <a:t>reciban</a:t>
            </a:r>
            <a:r>
              <a:rPr lang="en-US" sz="1700" dirty="0">
                <a:solidFill>
                  <a:schemeClr val="tx2"/>
                </a:solidFill>
              </a:rPr>
              <a:t> las </a:t>
            </a:r>
            <a:r>
              <a:rPr lang="en-US" sz="1700" dirty="0" err="1">
                <a:solidFill>
                  <a:schemeClr val="tx2"/>
                </a:solidFill>
              </a:rPr>
              <a:t>vacunadas</a:t>
            </a:r>
            <a:r>
              <a:rPr lang="en-US" sz="1700" dirty="0">
                <a:solidFill>
                  <a:schemeClr val="tx2"/>
                </a:solidFill>
              </a:rPr>
              <a:t> </a:t>
            </a:r>
            <a:r>
              <a:rPr lang="en-US" sz="1700" dirty="0" err="1">
                <a:solidFill>
                  <a:schemeClr val="tx2"/>
                </a:solidFill>
              </a:rPr>
              <a:t>en</a:t>
            </a:r>
            <a:r>
              <a:rPr lang="en-US" sz="1700" dirty="0">
                <a:solidFill>
                  <a:schemeClr val="tx2"/>
                </a:solidFill>
              </a:rPr>
              <a:t> </a:t>
            </a:r>
            <a:r>
              <a:rPr lang="en-US" sz="1700" dirty="0" err="1">
                <a:solidFill>
                  <a:schemeClr val="tx2"/>
                </a:solidFill>
              </a:rPr>
              <a:t>su</a:t>
            </a:r>
            <a:r>
              <a:rPr lang="en-US" sz="1700" dirty="0">
                <a:solidFill>
                  <a:schemeClr val="tx2"/>
                </a:solidFill>
              </a:rPr>
              <a:t> </a:t>
            </a:r>
            <a:r>
              <a:rPr lang="en-US" sz="1700" dirty="0" err="1">
                <a:solidFill>
                  <a:schemeClr val="tx2"/>
                </a:solidFill>
              </a:rPr>
              <a:t>totalidad</a:t>
            </a:r>
            <a:r>
              <a:rPr lang="en-US" sz="1700" dirty="0">
                <a:solidFill>
                  <a:schemeClr val="tx2"/>
                </a:solidFill>
              </a:rPr>
              <a:t>. </a:t>
            </a:r>
          </a:p>
        </p:txBody>
      </p:sp>
      <p:sp>
        <p:nvSpPr>
          <p:cNvPr id="15" name="Rectangle 14">
            <a:extLst>
              <a:ext uri="{FF2B5EF4-FFF2-40B4-BE49-F238E27FC236}">
                <a16:creationId xmlns:a16="http://schemas.microsoft.com/office/drawing/2014/main" id="{A3F67AAC-C977-4759-A5C8-6BC998F96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3" name="Marcador de número de diapositiva 2"/>
          <p:cNvSpPr>
            <a:spLocks noGrp="1"/>
          </p:cNvSpPr>
          <p:nvPr>
            <p:ph type="sldNum" sz="quarter" idx="12"/>
          </p:nvPr>
        </p:nvSpPr>
        <p:spPr/>
        <p:txBody>
          <a:bodyPr/>
          <a:lstStyle/>
          <a:p>
            <a:fld id="{4042D2AB-472C-584C-8CDB-E0B4266F460B}" type="slidenum">
              <a:rPr lang="es-EC" smtClean="0"/>
              <a:t>4</a:t>
            </a:fld>
            <a:endParaRPr lang="es-EC"/>
          </a:p>
        </p:txBody>
      </p:sp>
    </p:spTree>
    <p:extLst>
      <p:ext uri="{BB962C8B-B14F-4D97-AF65-F5344CB8AC3E}">
        <p14:creationId xmlns:p14="http://schemas.microsoft.com/office/powerpoint/2010/main" val="309378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uadroTexto 1">
            <a:extLst>
              <a:ext uri="{FF2B5EF4-FFF2-40B4-BE49-F238E27FC236}">
                <a16:creationId xmlns:a16="http://schemas.microsoft.com/office/drawing/2014/main" id="{27C58F03-7649-BB51-CA24-5E4838C91525}"/>
              </a:ext>
            </a:extLst>
          </p:cNvPr>
          <p:cNvGraphicFramePr/>
          <p:nvPr>
            <p:extLst>
              <p:ext uri="{D42A27DB-BD31-4B8C-83A1-F6EECF244321}">
                <p14:modId xmlns:p14="http://schemas.microsoft.com/office/powerpoint/2010/main" val="1772622067"/>
              </p:ext>
            </p:extLst>
          </p:nvPr>
        </p:nvGraphicFramePr>
        <p:xfrm>
          <a:off x="899410" y="179883"/>
          <a:ext cx="11182662" cy="6463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número de diapositiva 1"/>
          <p:cNvSpPr>
            <a:spLocks noGrp="1"/>
          </p:cNvSpPr>
          <p:nvPr>
            <p:ph type="sldNum" sz="quarter" idx="12"/>
          </p:nvPr>
        </p:nvSpPr>
        <p:spPr/>
        <p:txBody>
          <a:bodyPr/>
          <a:lstStyle/>
          <a:p>
            <a:fld id="{4042D2AB-472C-584C-8CDB-E0B4266F460B}" type="slidenum">
              <a:rPr lang="es-EC" smtClean="0"/>
              <a:t>5</a:t>
            </a:fld>
            <a:endParaRPr lang="es-EC"/>
          </a:p>
        </p:txBody>
      </p:sp>
    </p:spTree>
    <p:extLst>
      <p:ext uri="{BB962C8B-B14F-4D97-AF65-F5344CB8AC3E}">
        <p14:creationId xmlns:p14="http://schemas.microsoft.com/office/powerpoint/2010/main" val="4444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9EE6FA5-D093-1846-D85F-B7D9ECDB86EA}"/>
              </a:ext>
            </a:extLst>
          </p:cNvPr>
          <p:cNvSpPr txBox="1"/>
          <p:nvPr/>
        </p:nvSpPr>
        <p:spPr>
          <a:xfrm>
            <a:off x="4327471" y="413804"/>
            <a:ext cx="3537059" cy="400110"/>
          </a:xfrm>
          <a:prstGeom prst="rect">
            <a:avLst/>
          </a:prstGeom>
          <a:noFill/>
        </p:spPr>
        <p:txBody>
          <a:bodyPr wrap="none" rtlCol="0">
            <a:spAutoFit/>
          </a:bodyPr>
          <a:lstStyle/>
          <a:p>
            <a:pPr algn="ctr"/>
            <a:r>
              <a:rPr lang="es-ES_tradnl" sz="2000" b="1" u="sng" dirty="0">
                <a:latin typeface="Times New Roman" panose="02020603050405020304" pitchFamily="18" charset="0"/>
                <a:cs typeface="Times New Roman" panose="02020603050405020304" pitchFamily="18" charset="0"/>
              </a:rPr>
              <a:t>PRUEBA DE CAJA BLANCA</a:t>
            </a:r>
          </a:p>
        </p:txBody>
      </p:sp>
      <p:sp>
        <p:nvSpPr>
          <p:cNvPr id="5" name="CuadroTexto 4">
            <a:extLst>
              <a:ext uri="{FF2B5EF4-FFF2-40B4-BE49-F238E27FC236}">
                <a16:creationId xmlns:a16="http://schemas.microsoft.com/office/drawing/2014/main" id="{EC589680-30F5-3C89-E262-2879214C415F}"/>
              </a:ext>
            </a:extLst>
          </p:cNvPr>
          <p:cNvSpPr txBox="1"/>
          <p:nvPr/>
        </p:nvSpPr>
        <p:spPr>
          <a:xfrm>
            <a:off x="1627276" y="2212023"/>
            <a:ext cx="4468724" cy="1200329"/>
          </a:xfrm>
          <a:prstGeom prst="rect">
            <a:avLst/>
          </a:prstGeom>
          <a:noFill/>
        </p:spPr>
        <p:txBody>
          <a:bodyPr wrap="none" rtlCol="0">
            <a:spAutoFit/>
          </a:bodyPr>
          <a:lstStyle/>
          <a:p>
            <a:r>
              <a:rPr lang="es-CR" b="1" dirty="0">
                <a:latin typeface="Times New Roman" panose="02020603050405020304" pitchFamily="18" charset="0"/>
                <a:cs typeface="Times New Roman" panose="02020603050405020304" pitchFamily="18" charset="0"/>
              </a:rPr>
              <a:t>1.- Código fuente</a:t>
            </a:r>
          </a:p>
          <a:p>
            <a:endParaRPr lang="es-EC" dirty="0">
              <a:latin typeface="Times New Roman" panose="02020603050405020304" pitchFamily="18" charset="0"/>
              <a:cs typeface="Times New Roman" panose="02020603050405020304" pitchFamily="18" charset="0"/>
            </a:endParaRPr>
          </a:p>
          <a:p>
            <a:r>
              <a:rPr lang="es-CR" dirty="0">
                <a:latin typeface="Times New Roman" panose="02020603050405020304" pitchFamily="18" charset="0"/>
                <a:cs typeface="Times New Roman" panose="02020603050405020304" pitchFamily="18" charset="0"/>
              </a:rPr>
              <a:t>Figura 1. </a:t>
            </a:r>
            <a:r>
              <a:rPr lang="es-CR" i="1" dirty="0">
                <a:latin typeface="Times New Roman" panose="02020603050405020304" pitchFamily="18" charset="0"/>
                <a:cs typeface="Times New Roman" panose="02020603050405020304" pitchFamily="18" charset="0"/>
              </a:rPr>
              <a:t>Código Fuente de </a:t>
            </a:r>
            <a:r>
              <a:rPr lang="es-CR" i="1" dirty="0" err="1">
                <a:latin typeface="Times New Roman" panose="02020603050405020304" pitchFamily="18" charset="0"/>
                <a:cs typeface="Times New Roman" panose="02020603050405020304" pitchFamily="18" charset="0"/>
              </a:rPr>
              <a:t>Login</a:t>
            </a:r>
            <a:r>
              <a:rPr lang="es-CR" i="1" dirty="0">
                <a:latin typeface="Times New Roman" panose="02020603050405020304" pitchFamily="18" charset="0"/>
                <a:cs typeface="Times New Roman" panose="02020603050405020304" pitchFamily="18" charset="0"/>
              </a:rPr>
              <a:t> de usuario</a:t>
            </a:r>
            <a:endParaRPr lang="es-EC" dirty="0">
              <a:latin typeface="Times New Roman" panose="02020603050405020304" pitchFamily="18" charset="0"/>
              <a:cs typeface="Times New Roman" panose="02020603050405020304" pitchFamily="18" charset="0"/>
            </a:endParaRPr>
          </a:p>
          <a:p>
            <a:endParaRPr lang="es-ES_tradnl" dirty="0"/>
          </a:p>
        </p:txBody>
      </p:sp>
      <p:pic>
        <p:nvPicPr>
          <p:cNvPr id="7" name="Imagen 6">
            <a:extLst>
              <a:ext uri="{FF2B5EF4-FFF2-40B4-BE49-F238E27FC236}">
                <a16:creationId xmlns:a16="http://schemas.microsoft.com/office/drawing/2014/main" id="{512590AC-1042-9742-D42F-C61BD088D33A}"/>
              </a:ext>
            </a:extLst>
          </p:cNvPr>
          <p:cNvPicPr>
            <a:picLocks noChangeAspect="1"/>
          </p:cNvPicPr>
          <p:nvPr/>
        </p:nvPicPr>
        <p:blipFill>
          <a:blip r:embed="rId2"/>
          <a:stretch>
            <a:fillRect/>
          </a:stretch>
        </p:blipFill>
        <p:spPr>
          <a:xfrm>
            <a:off x="2433461" y="3862143"/>
            <a:ext cx="7325077" cy="2520420"/>
          </a:xfrm>
          <a:prstGeom prst="rect">
            <a:avLst/>
          </a:prstGeom>
          <a:ln>
            <a:solidFill>
              <a:schemeClr val="tx1"/>
            </a:solidFill>
          </a:ln>
        </p:spPr>
      </p:pic>
      <p:sp>
        <p:nvSpPr>
          <p:cNvPr id="6" name="Rectángulo 5">
            <a:extLst>
              <a:ext uri="{FF2B5EF4-FFF2-40B4-BE49-F238E27FC236}">
                <a16:creationId xmlns:a16="http://schemas.microsoft.com/office/drawing/2014/main" id="{3DED78E9-D072-7ED8-4FC2-A7262C3F7421}"/>
              </a:ext>
            </a:extLst>
          </p:cNvPr>
          <p:cNvSpPr/>
          <p:nvPr/>
        </p:nvSpPr>
        <p:spPr>
          <a:xfrm>
            <a:off x="4868741" y="1328302"/>
            <a:ext cx="2454518" cy="369332"/>
          </a:xfrm>
          <a:prstGeom prst="rect">
            <a:avLst/>
          </a:prstGeom>
        </p:spPr>
        <p:txBody>
          <a:bodyPr wrap="none">
            <a:spAutoFit/>
          </a:bodyPr>
          <a:lstStyle/>
          <a:p>
            <a:pPr algn="ctr"/>
            <a:r>
              <a:rPr lang="es-CR" b="1" u="sng" dirty="0">
                <a:latin typeface="Times New Roman" panose="02020603050405020304" pitchFamily="18" charset="0"/>
                <a:cs typeface="Times New Roman" panose="02020603050405020304" pitchFamily="18" charset="0"/>
              </a:rPr>
              <a:t>LOGIN DE USUARIO</a:t>
            </a:r>
          </a:p>
        </p:txBody>
      </p:sp>
      <p:sp>
        <p:nvSpPr>
          <p:cNvPr id="3" name="Marcador de número de diapositiva 2"/>
          <p:cNvSpPr>
            <a:spLocks noGrp="1"/>
          </p:cNvSpPr>
          <p:nvPr>
            <p:ph type="sldNum" sz="quarter" idx="12"/>
          </p:nvPr>
        </p:nvSpPr>
        <p:spPr/>
        <p:txBody>
          <a:bodyPr/>
          <a:lstStyle/>
          <a:p>
            <a:fld id="{4042D2AB-472C-584C-8CDB-E0B4266F460B}" type="slidenum">
              <a:rPr lang="es-EC" smtClean="0"/>
              <a:t>6</a:t>
            </a:fld>
            <a:endParaRPr lang="es-EC"/>
          </a:p>
        </p:txBody>
      </p:sp>
    </p:spTree>
    <p:extLst>
      <p:ext uri="{BB962C8B-B14F-4D97-AF65-F5344CB8AC3E}">
        <p14:creationId xmlns:p14="http://schemas.microsoft.com/office/powerpoint/2010/main" val="384860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7103F4-AFE6-4DC5-8934-DA3F40003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1137A68B-1C01-4B21-8F62-9F127D1709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ángulo 2">
            <a:extLst>
              <a:ext uri="{FF2B5EF4-FFF2-40B4-BE49-F238E27FC236}">
                <a16:creationId xmlns:a16="http://schemas.microsoft.com/office/drawing/2014/main" id="{7EF71F6F-6949-6C05-9E79-230636D6D7A1}"/>
              </a:ext>
            </a:extLst>
          </p:cNvPr>
          <p:cNvSpPr/>
          <p:nvPr/>
        </p:nvSpPr>
        <p:spPr>
          <a:xfrm>
            <a:off x="640081" y="2764971"/>
            <a:ext cx="4010296" cy="3472543"/>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500" b="1">
                <a:solidFill>
                  <a:schemeClr val="tx2"/>
                </a:solidFill>
              </a:rPr>
              <a:t>2.- Diagrama de Flujo</a:t>
            </a:r>
          </a:p>
          <a:p>
            <a:pPr marL="384048" indent="-384048" defTabSz="914400">
              <a:lnSpc>
                <a:spcPct val="94000"/>
              </a:lnSpc>
              <a:spcAft>
                <a:spcPts val="200"/>
              </a:spcAft>
              <a:buFont typeface="Franklin Gothic Book" panose="020B0503020102020204" pitchFamily="34" charset="0"/>
            </a:pPr>
            <a:r>
              <a:rPr lang="en-US" sz="1500" b="1">
                <a:solidFill>
                  <a:schemeClr val="tx2"/>
                </a:solidFill>
              </a:rPr>
              <a:t> </a:t>
            </a:r>
          </a:p>
          <a:p>
            <a:pPr marL="384048" indent="-384048" defTabSz="914400">
              <a:lnSpc>
                <a:spcPct val="94000"/>
              </a:lnSpc>
              <a:spcAft>
                <a:spcPts val="200"/>
              </a:spcAft>
              <a:buFont typeface="Franklin Gothic Book" panose="020B0503020102020204" pitchFamily="34" charset="0"/>
            </a:pPr>
            <a:r>
              <a:rPr lang="en-US" sz="1500" b="1">
                <a:solidFill>
                  <a:schemeClr val="tx2"/>
                </a:solidFill>
              </a:rPr>
              <a:t>Figura 2. Diagrama de Flujo</a:t>
            </a:r>
          </a:p>
        </p:txBody>
      </p:sp>
      <p:sp>
        <p:nvSpPr>
          <p:cNvPr id="12" name="Rectangle 11">
            <a:extLst>
              <a:ext uri="{FF2B5EF4-FFF2-40B4-BE49-F238E27FC236}">
                <a16:creationId xmlns:a16="http://schemas.microsoft.com/office/drawing/2014/main" id="{87BCBE98-69EA-40E7-B937-FCA553A58D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Imagen 1">
            <a:extLst>
              <a:ext uri="{FF2B5EF4-FFF2-40B4-BE49-F238E27FC236}">
                <a16:creationId xmlns:a16="http://schemas.microsoft.com/office/drawing/2014/main" id="{2161F05F-2E0C-3448-473E-1860BBD9DC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659882" y="420449"/>
            <a:ext cx="5039319" cy="6017101"/>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4" name="Marcador de número de diapositiva 3"/>
          <p:cNvSpPr>
            <a:spLocks noGrp="1"/>
          </p:cNvSpPr>
          <p:nvPr>
            <p:ph type="sldNum" sz="quarter" idx="12"/>
          </p:nvPr>
        </p:nvSpPr>
        <p:spPr/>
        <p:txBody>
          <a:bodyPr/>
          <a:lstStyle/>
          <a:p>
            <a:fld id="{4042D2AB-472C-584C-8CDB-E0B4266F460B}" type="slidenum">
              <a:rPr lang="es-EC" smtClean="0"/>
              <a:t>7</a:t>
            </a:fld>
            <a:endParaRPr lang="es-EC"/>
          </a:p>
        </p:txBody>
      </p:sp>
    </p:spTree>
    <p:extLst>
      <p:ext uri="{BB962C8B-B14F-4D97-AF65-F5344CB8AC3E}">
        <p14:creationId xmlns:p14="http://schemas.microsoft.com/office/powerpoint/2010/main" val="314607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4F82028-2F3D-CC2A-62AB-EEBDFDF13AE8}"/>
              </a:ext>
            </a:extLst>
          </p:cNvPr>
          <p:cNvSpPr/>
          <p:nvPr/>
        </p:nvSpPr>
        <p:spPr>
          <a:xfrm>
            <a:off x="5070875" y="860898"/>
            <a:ext cx="3378361" cy="400110"/>
          </a:xfrm>
          <a:prstGeom prst="rect">
            <a:avLst/>
          </a:prstGeom>
        </p:spPr>
        <p:txBody>
          <a:bodyPr wrap="none">
            <a:spAutoFit/>
          </a:bodyPr>
          <a:lstStyle/>
          <a:p>
            <a:r>
              <a:rPr lang="es-ES_tradnl" sz="2000" b="1" u="sng" dirty="0">
                <a:latin typeface="Times New Roman" panose="02020603050405020304" pitchFamily="18" charset="0"/>
                <a:cs typeface="Times New Roman" panose="02020603050405020304" pitchFamily="18" charset="0"/>
              </a:rPr>
              <a:t>PRUEBA DE CAJA NEGRA</a:t>
            </a:r>
          </a:p>
        </p:txBody>
      </p:sp>
      <p:sp>
        <p:nvSpPr>
          <p:cNvPr id="3" name="Rectángulo 2">
            <a:extLst>
              <a:ext uri="{FF2B5EF4-FFF2-40B4-BE49-F238E27FC236}">
                <a16:creationId xmlns:a16="http://schemas.microsoft.com/office/drawing/2014/main" id="{1091A4C3-8F0F-D1B5-B021-8987A227969B}"/>
              </a:ext>
            </a:extLst>
          </p:cNvPr>
          <p:cNvSpPr/>
          <p:nvPr/>
        </p:nvSpPr>
        <p:spPr>
          <a:xfrm>
            <a:off x="1392590" y="1970926"/>
            <a:ext cx="4250202" cy="374077"/>
          </a:xfrm>
          <a:prstGeom prst="rect">
            <a:avLst/>
          </a:prstGeom>
        </p:spPr>
        <p:txBody>
          <a:bodyPr wrap="none">
            <a:spAutoFit/>
          </a:bodyPr>
          <a:lstStyle/>
          <a:p>
            <a:pPr>
              <a:lnSpc>
                <a:spcPct val="107000"/>
              </a:lnSpc>
              <a:spcAft>
                <a:spcPts val="800"/>
              </a:spcAft>
            </a:pPr>
            <a:r>
              <a:rPr lang="es-EC" b="1" u="sng" dirty="0">
                <a:latin typeface="Times New Roman" panose="02020603050405020304" pitchFamily="18" charset="0"/>
                <a:ea typeface="Calibri" panose="020F0502020204030204" pitchFamily="34" charset="0"/>
                <a:cs typeface="Times New Roman" panose="02020603050405020304" pitchFamily="18" charset="0"/>
              </a:rPr>
              <a:t>Validación de Nombre de establecimiento</a:t>
            </a:r>
            <a:endParaRPr lang="es-EC" sz="1400"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1CD63433-2022-642D-BD0C-AC80EC133B53}"/>
              </a:ext>
            </a:extLst>
          </p:cNvPr>
          <p:cNvGraphicFramePr>
            <a:graphicFrameLocks noGrp="1"/>
          </p:cNvGraphicFramePr>
          <p:nvPr>
            <p:extLst>
              <p:ext uri="{D42A27DB-BD31-4B8C-83A1-F6EECF244321}">
                <p14:modId xmlns:p14="http://schemas.microsoft.com/office/powerpoint/2010/main" val="2889471499"/>
              </p:ext>
            </p:extLst>
          </p:nvPr>
        </p:nvGraphicFramePr>
        <p:xfrm>
          <a:off x="2405077" y="3284142"/>
          <a:ext cx="8267920" cy="2457711"/>
        </p:xfrm>
        <a:graphic>
          <a:graphicData uri="http://schemas.openxmlformats.org/drawingml/2006/table">
            <a:tbl>
              <a:tblPr firstRow="1" firstCol="1" bandRow="1">
                <a:tableStyleId>{5C22544A-7EE6-4342-B048-85BDC9FD1C3A}</a:tableStyleId>
              </a:tblPr>
              <a:tblGrid>
                <a:gridCol w="2377801">
                  <a:extLst>
                    <a:ext uri="{9D8B030D-6E8A-4147-A177-3AD203B41FA5}">
                      <a16:colId xmlns:a16="http://schemas.microsoft.com/office/drawing/2014/main" val="1070617810"/>
                    </a:ext>
                  </a:extLst>
                </a:gridCol>
                <a:gridCol w="2377801">
                  <a:extLst>
                    <a:ext uri="{9D8B030D-6E8A-4147-A177-3AD203B41FA5}">
                      <a16:colId xmlns:a16="http://schemas.microsoft.com/office/drawing/2014/main" val="889691968"/>
                    </a:ext>
                  </a:extLst>
                </a:gridCol>
                <a:gridCol w="1756159">
                  <a:extLst>
                    <a:ext uri="{9D8B030D-6E8A-4147-A177-3AD203B41FA5}">
                      <a16:colId xmlns:a16="http://schemas.microsoft.com/office/drawing/2014/main" val="4239480453"/>
                    </a:ext>
                  </a:extLst>
                </a:gridCol>
                <a:gridCol w="1756159">
                  <a:extLst>
                    <a:ext uri="{9D8B030D-6E8A-4147-A177-3AD203B41FA5}">
                      <a16:colId xmlns:a16="http://schemas.microsoft.com/office/drawing/2014/main" val="2397556188"/>
                    </a:ext>
                  </a:extLst>
                </a:gridCol>
              </a:tblGrid>
              <a:tr h="450743">
                <a:tc>
                  <a:txBody>
                    <a:bodyPr/>
                    <a:lstStyle/>
                    <a:p>
                      <a:pPr algn="ctr">
                        <a:lnSpc>
                          <a:spcPct val="107000"/>
                        </a:lnSpc>
                        <a:spcAft>
                          <a:spcPts val="800"/>
                        </a:spcAft>
                      </a:pPr>
                      <a:r>
                        <a:rPr lang="es-EC" sz="1200" dirty="0">
                          <a:effectLst/>
                        </a:rPr>
                        <a:t>VARIABLE</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EC" sz="1200" dirty="0">
                          <a:effectLst/>
                        </a:rPr>
                        <a:t>CLASE DE EQUIVALENCIA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EC" sz="1200" dirty="0">
                          <a:effectLst/>
                        </a:rPr>
                        <a:t>ESTADO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EC" sz="1200" dirty="0">
                          <a:effectLst/>
                        </a:rPr>
                        <a:t>REPRESENTANTE</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124812"/>
                  </a:ext>
                </a:extLst>
              </a:tr>
              <a:tr h="1003484">
                <a:tc rowSpan="2">
                  <a:txBody>
                    <a:bodyPr/>
                    <a:lstStyle/>
                    <a:p>
                      <a:pPr algn="ctr">
                        <a:lnSpc>
                          <a:spcPct val="107000"/>
                        </a:lnSpc>
                        <a:spcAft>
                          <a:spcPts val="800"/>
                        </a:spcAft>
                      </a:pPr>
                      <a:r>
                        <a:rPr lang="es-EC" sz="1200" dirty="0">
                          <a:effectLst/>
                          <a:latin typeface="Times New Roman" panose="02020603050405020304" pitchFamily="18" charset="0"/>
                          <a:cs typeface="Times New Roman" panose="02020603050405020304" pitchFamily="18" charset="0"/>
                        </a:rPr>
                        <a:t>NOMBRE DE ESTABLECIMIENTO</a:t>
                      </a:r>
                      <a:endParaRPr lang="es-EC"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EC" sz="1200">
                          <a:effectLst/>
                        </a:rPr>
                        <a:t>EC1:texto_buscado== establecimientosBaseDatos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C" sz="1200">
                          <a:effectLst/>
                        </a:rPr>
                        <a:t>Valido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C" sz="1200">
                          <a:effectLst/>
                        </a:rPr>
                        <a:t>“CENTRO DE SALUD MINDO”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0092541"/>
                  </a:ext>
                </a:extLst>
              </a:tr>
              <a:tr h="1003484">
                <a:tc vMerge="1">
                  <a:txBody>
                    <a:bodyPr/>
                    <a:lstStyle/>
                    <a:p>
                      <a:endParaRPr lang="es-ES_tradnl"/>
                    </a:p>
                  </a:txBody>
                  <a:tcPr/>
                </a:tc>
                <a:tc>
                  <a:txBody>
                    <a:bodyPr/>
                    <a:lstStyle/>
                    <a:p>
                      <a:pPr>
                        <a:lnSpc>
                          <a:spcPct val="107000"/>
                        </a:lnSpc>
                        <a:spcAft>
                          <a:spcPts val="800"/>
                        </a:spcAft>
                      </a:pPr>
                      <a:r>
                        <a:rPr lang="es-EC" sz="1200" dirty="0">
                          <a:effectLst/>
                        </a:rPr>
                        <a:t>EC1:texto_buscado!= establecimientosBaseDatos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C" sz="1200">
                          <a:effectLst/>
                        </a:rPr>
                        <a:t>No valido</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C" sz="1200" dirty="0">
                          <a:effectLst/>
                        </a:rPr>
                        <a:t>“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214078"/>
                  </a:ext>
                </a:extLst>
              </a:tr>
            </a:tbl>
          </a:graphicData>
        </a:graphic>
      </p:graphicFrame>
      <p:sp>
        <p:nvSpPr>
          <p:cNvPr id="5" name="Marcador de número de diapositiva 4"/>
          <p:cNvSpPr>
            <a:spLocks noGrp="1"/>
          </p:cNvSpPr>
          <p:nvPr>
            <p:ph type="sldNum" sz="quarter" idx="12"/>
          </p:nvPr>
        </p:nvSpPr>
        <p:spPr/>
        <p:txBody>
          <a:bodyPr/>
          <a:lstStyle/>
          <a:p>
            <a:fld id="{4042D2AB-472C-584C-8CDB-E0B4266F460B}" type="slidenum">
              <a:rPr lang="es-EC" smtClean="0"/>
              <a:t>8</a:t>
            </a:fld>
            <a:endParaRPr lang="es-EC"/>
          </a:p>
        </p:txBody>
      </p:sp>
    </p:spTree>
    <p:extLst>
      <p:ext uri="{BB962C8B-B14F-4D97-AF65-F5344CB8AC3E}">
        <p14:creationId xmlns:p14="http://schemas.microsoft.com/office/powerpoint/2010/main" val="154761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B0245FC1-669A-4558-8341-5A7148C77A2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2">
            <a:extLst>
              <a:ext uri="{FF2B5EF4-FFF2-40B4-BE49-F238E27FC236}">
                <a16:creationId xmlns:a16="http://schemas.microsoft.com/office/drawing/2014/main" id="{59AE0281-C119-4838-ADCF-4460B1C61E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956FE652-FE1A-F76F-D2A3-D45159929D87}"/>
              </a:ext>
            </a:extLst>
          </p:cNvPr>
          <p:cNvSpPr txBox="1"/>
          <p:nvPr/>
        </p:nvSpPr>
        <p:spPr>
          <a:xfrm>
            <a:off x="659230" y="4484772"/>
            <a:ext cx="10869750" cy="1237298"/>
          </a:xfrm>
          <a:prstGeom prst="rect">
            <a:avLst/>
          </a:prstGeom>
        </p:spPr>
        <p:txBody>
          <a:bodyPr vert="horz" lIns="91440" tIns="45720" rIns="91440" bIns="45720" rtlCol="0" anchor="b">
            <a:normAutofit/>
          </a:bodyPr>
          <a:lstStyle/>
          <a:p>
            <a:pPr algn="ctr" defTabSz="914400">
              <a:lnSpc>
                <a:spcPct val="89000"/>
              </a:lnSpc>
              <a:spcBef>
                <a:spcPct val="0"/>
              </a:spcBef>
              <a:spcAft>
                <a:spcPts val="600"/>
              </a:spcAft>
            </a:pPr>
            <a:r>
              <a:rPr lang="en-US" sz="5000" b="1" u="sng" cap="all">
                <a:solidFill>
                  <a:schemeClr val="tx2"/>
                </a:solidFill>
                <a:latin typeface="+mj-lt"/>
                <a:ea typeface="+mj-ea"/>
                <a:cs typeface="+mj-cs"/>
              </a:rPr>
              <a:t>MATRIZ DE MARCO DE TRABAJO DE HU</a:t>
            </a:r>
          </a:p>
        </p:txBody>
      </p:sp>
      <p:sp>
        <p:nvSpPr>
          <p:cNvPr id="21" name="Freeform 6">
            <a:extLst>
              <a:ext uri="{FF2B5EF4-FFF2-40B4-BE49-F238E27FC236}">
                <a16:creationId xmlns:a16="http://schemas.microsoft.com/office/drawing/2014/main" id="{BF8795C8-A3FD-4B8A-B476-D8CC97C1F9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D5C7B05C-C4F8-4739-97B4-EB05F56633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3" name="Imagen 2">
            <a:extLst>
              <a:ext uri="{FF2B5EF4-FFF2-40B4-BE49-F238E27FC236}">
                <a16:creationId xmlns:a16="http://schemas.microsoft.com/office/drawing/2014/main" id="{BC31D47B-10A8-3718-E0DA-3922407FAB49}"/>
              </a:ext>
            </a:extLst>
          </p:cNvPr>
          <p:cNvPicPr>
            <a:picLocks noChangeAspect="1"/>
          </p:cNvPicPr>
          <p:nvPr/>
        </p:nvPicPr>
        <p:blipFill rotWithShape="1">
          <a:blip r:embed="rId2"/>
          <a:srcRect l="2915" t="28579" r="12114" b="46885"/>
          <a:stretch/>
        </p:blipFill>
        <p:spPr>
          <a:xfrm>
            <a:off x="1182862" y="1558934"/>
            <a:ext cx="9797173" cy="1768127"/>
          </a:xfrm>
          <a:prstGeom prst="rect">
            <a:avLst/>
          </a:prstGeom>
        </p:spPr>
      </p:pic>
      <p:sp>
        <p:nvSpPr>
          <p:cNvPr id="2" name="Marcador de número de diapositiva 1"/>
          <p:cNvSpPr>
            <a:spLocks noGrp="1"/>
          </p:cNvSpPr>
          <p:nvPr>
            <p:ph type="sldNum" sz="quarter" idx="12"/>
          </p:nvPr>
        </p:nvSpPr>
        <p:spPr/>
        <p:txBody>
          <a:bodyPr/>
          <a:lstStyle/>
          <a:p>
            <a:fld id="{4042D2AB-472C-584C-8CDB-E0B4266F460B}" type="slidenum">
              <a:rPr lang="es-EC" smtClean="0"/>
              <a:t>9</a:t>
            </a:fld>
            <a:endParaRPr lang="es-EC"/>
          </a:p>
        </p:txBody>
      </p:sp>
    </p:spTree>
    <p:extLst>
      <p:ext uri="{BB962C8B-B14F-4D97-AF65-F5344CB8AC3E}">
        <p14:creationId xmlns:p14="http://schemas.microsoft.com/office/powerpoint/2010/main" val="4254329167"/>
      </p:ext>
    </p:extLst>
  </p:cSld>
  <p:clrMapOvr>
    <a:masterClrMapping/>
  </p:clrMapOvr>
</p:sld>
</file>

<file path=ppt/theme/theme1.xml><?xml version="1.0" encoding="utf-8"?>
<a:theme xmlns:a="http://schemas.openxmlformats.org/drawingml/2006/main" name="Recorte">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{24ED8FE8-21CA-1047-A69E-4565E11E2EEB}tf10001072</Template>
  <TotalTime>19821</TotalTime>
  <Words>676</Words>
  <Application>Microsoft Office PowerPoint</Application>
  <PresentationFormat>Panorámica</PresentationFormat>
  <Paragraphs>76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Bookman Old Style</vt:lpstr>
      <vt:lpstr>Calibri</vt:lpstr>
      <vt:lpstr>Franklin Gothic Book</vt:lpstr>
      <vt:lpstr>GothicE</vt:lpstr>
      <vt:lpstr>Times New Roman</vt:lpstr>
      <vt:lpstr>Recorte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Valery Naranjo</dc:creator>
  <cp:lastModifiedBy>R&amp;M TECH</cp:lastModifiedBy>
  <cp:revision>107</cp:revision>
  <cp:lastPrinted>2021-03-05T03:33:34Z</cp:lastPrinted>
  <dcterms:created xsi:type="dcterms:W3CDTF">2021-03-02T19:18:08Z</dcterms:created>
  <dcterms:modified xsi:type="dcterms:W3CDTF">2022-07-06T22:08:00Z</dcterms:modified>
</cp:coreProperties>
</file>