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31"/>
  </p:notesMasterIdLst>
  <p:sldIdLst>
    <p:sldId id="256" r:id="rId5"/>
    <p:sldId id="258" r:id="rId6"/>
    <p:sldId id="260" r:id="rId7"/>
    <p:sldId id="261" r:id="rId8"/>
    <p:sldId id="276" r:id="rId9"/>
    <p:sldId id="26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1" r:id="rId19"/>
    <p:sldId id="292" r:id="rId20"/>
    <p:sldId id="293" r:id="rId21"/>
    <p:sldId id="294" r:id="rId22"/>
    <p:sldId id="295" r:id="rId23"/>
    <p:sldId id="277" r:id="rId24"/>
    <p:sldId id="263" r:id="rId25"/>
    <p:sldId id="278" r:id="rId26"/>
    <p:sldId id="264" r:id="rId27"/>
    <p:sldId id="279" r:id="rId28"/>
    <p:sldId id="280" r:id="rId29"/>
    <p:sldId id="28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Sora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CC2B7-BA9C-44BF-8EBF-A656AD239CAD}" v="301" dt="2023-12-11T14:12:22.594"/>
    <p1510:client id="{7D39DC57-3A5A-4F5B-96AC-2637317D43C8}" v="339" vWet="341" dt="2023-12-11T13:29:46.710"/>
    <p1510:client id="{825B3DC2-F1DC-CE41-FD97-C453B6FEC80C}" v="76" dt="2023-12-11T13:04:38.471"/>
    <p1510:client id="{A4896207-08A7-48C6-8496-6B2BC5F2365A}" v="334" vWet="336" dt="2023-12-11T14:05:03.364"/>
  </p1510:revLst>
</p1510:revInfo>
</file>

<file path=ppt/tableStyles.xml><?xml version="1.0" encoding="utf-8"?>
<a:tblStyleLst xmlns:a="http://schemas.openxmlformats.org/drawingml/2006/main" def="{AB254EFA-407F-4004-A7B2-FF3DAF03050D}">
  <a:tblStyle styleId="{AB254EFA-407F-4004-A7B2-FF3DAF030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163634-CFDA-4FF4-AC57-838B9B1758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736" y="9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7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70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4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1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86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80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14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359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2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6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44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90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3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21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78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9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50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38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70" r:id="rId7"/>
    <p:sldLayoutId id="2147483672" r:id="rId8"/>
    <p:sldLayoutId id="2147483671" r:id="rId9"/>
    <p:sldLayoutId id="2147483674" r:id="rId10"/>
    <p:sldLayoutId id="2147483673" r:id="rId11"/>
    <p:sldLayoutId id="2147483677" r:id="rId12"/>
    <p:sldLayoutId id="2147483675" r:id="rId13"/>
    <p:sldLayoutId id="2147483678" r:id="rId14"/>
    <p:sldLayoutId id="2147483676" r:id="rId15"/>
    <p:sldLayoutId id="2147483682" r:id="rId16"/>
    <p:sldLayoutId id="2147483680" r:id="rId17"/>
    <p:sldLayoutId id="2147483683" r:id="rId18"/>
    <p:sldLayoutId id="2147483681" r:id="rId19"/>
    <p:sldLayoutId id="2147483679" r:id="rId20"/>
    <p:sldLayoutId id="2147483684" r:id="rId21"/>
    <p:sldLayoutId id="2147483659" r:id="rId22"/>
    <p:sldLayoutId id="2147483661" r:id="rId23"/>
    <p:sldLayoutId id="2147483662" r:id="rId24"/>
    <p:sldLayoutId id="2147483663" r:id="rId25"/>
    <p:sldLayoutId id="2147483665" r:id="rId26"/>
    <p:sldLayoutId id="2147483666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37306" y="1254405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/>
              <a:t>Bilan de développement</a:t>
            </a:r>
            <a:br>
              <a:rPr lang="fr-FR" sz="3600"/>
            </a:br>
            <a:br>
              <a:rPr lang="fr-FR" sz="3600"/>
            </a:br>
            <a:endParaRPr lang="fr-FR" sz="2400" b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2"/>
            <a:ext cx="4370100" cy="124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Godier Alban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Vaudour</a:t>
            </a: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Matteo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Voisin Noah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21476" y="-5643144"/>
            <a:ext cx="17318079" cy="109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170736" y="-5761788"/>
            <a:ext cx="17318079" cy="109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1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85B2A63F-32AA-7308-0A05-0A564F28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6" y="1220511"/>
            <a:ext cx="7915447" cy="3487450"/>
          </a:xfrm>
          <a:prstGeom prst="rect">
            <a:avLst/>
          </a:prstGeom>
        </p:spPr>
      </p:pic>
      <p:sp>
        <p:nvSpPr>
          <p:cNvPr id="27" name="Titre 26">
            <a:extLst>
              <a:ext uri="{FF2B5EF4-FFF2-40B4-BE49-F238E27FC236}">
                <a16:creationId xmlns:a16="http://schemas.microsoft.com/office/drawing/2014/main" id="{8F294429-1D54-4DDD-5FCC-2F40DD8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MCD</a:t>
            </a:r>
          </a:p>
        </p:txBody>
      </p:sp>
    </p:spTree>
    <p:extLst>
      <p:ext uri="{BB962C8B-B14F-4D97-AF65-F5344CB8AC3E}">
        <p14:creationId xmlns:p14="http://schemas.microsoft.com/office/powerpoint/2010/main" val="3130978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7659E852-CD27-6C2E-FECA-50DC4E3B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0" y="1063611"/>
            <a:ext cx="7960179" cy="3678420"/>
          </a:xfrm>
          <a:prstGeom prst="rect">
            <a:avLst/>
          </a:prstGeom>
        </p:spPr>
      </p:pic>
      <p:sp>
        <p:nvSpPr>
          <p:cNvPr id="27" name="Titre 26">
            <a:extLst>
              <a:ext uri="{FF2B5EF4-FFF2-40B4-BE49-F238E27FC236}">
                <a16:creationId xmlns:a16="http://schemas.microsoft.com/office/drawing/2014/main" id="{8F294429-1D54-4DDD-5FCC-2F40DD8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MLD</a:t>
            </a:r>
          </a:p>
        </p:txBody>
      </p:sp>
    </p:spTree>
    <p:extLst>
      <p:ext uri="{BB962C8B-B14F-4D97-AF65-F5344CB8AC3E}">
        <p14:creationId xmlns:p14="http://schemas.microsoft.com/office/powerpoint/2010/main" val="129967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D0F7E-1288-A99B-A304-9F7D3893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classes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42" y="1185525"/>
            <a:ext cx="542791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5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04" y="584200"/>
            <a:ext cx="24052321" cy="151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9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68495" y="0"/>
            <a:ext cx="20620696" cy="129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6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5295" y="-3479799"/>
            <a:ext cx="15058095" cy="94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08200"/>
            <a:ext cx="15860004" cy="99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0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C896C3-7406-9F92-79B8-BFBEF0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07000"/>
            <a:ext cx="15860004" cy="99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Besoin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321248" y="1846865"/>
            <a:ext cx="2177769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Interface et base de données</a:t>
            </a:r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Onglet client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Onglet commande</a:t>
            </a:r>
            <a:endParaRPr dirty="0"/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Onglet stock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/>
              <a:t>Onglet</a:t>
            </a:r>
            <a:br>
              <a:rPr lang="fr-FR"/>
            </a:br>
            <a:r>
              <a:rPr lang="fr-FR"/>
              <a:t>Client</a:t>
            </a:r>
            <a:br>
              <a:rPr lang="fr-FR"/>
            </a:b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9654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695376C-C1EB-1C53-1C6E-3F26BF24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9301"/>
              </p:ext>
            </p:extLst>
          </p:nvPr>
        </p:nvGraphicFramePr>
        <p:xfrm>
          <a:off x="1114490" y="1101035"/>
          <a:ext cx="6915020" cy="3486955"/>
        </p:xfrm>
        <a:graphic>
          <a:graphicData uri="http://schemas.openxmlformats.org/drawingml/2006/table">
            <a:tbl>
              <a:tblPr firstRow="1" firstCol="1" bandRow="1">
                <a:tableStyleId>{AB254EFA-407F-4004-A7B2-FF3DAF03050D}</a:tableStyleId>
              </a:tblPr>
              <a:tblGrid>
                <a:gridCol w="353577">
                  <a:extLst>
                    <a:ext uri="{9D8B030D-6E8A-4147-A177-3AD203B41FA5}">
                      <a16:colId xmlns:a16="http://schemas.microsoft.com/office/drawing/2014/main" val="1038177074"/>
                    </a:ext>
                  </a:extLst>
                </a:gridCol>
                <a:gridCol w="1596833">
                  <a:extLst>
                    <a:ext uri="{9D8B030D-6E8A-4147-A177-3AD203B41FA5}">
                      <a16:colId xmlns:a16="http://schemas.microsoft.com/office/drawing/2014/main" val="2503343352"/>
                    </a:ext>
                  </a:extLst>
                </a:gridCol>
                <a:gridCol w="2401738">
                  <a:extLst>
                    <a:ext uri="{9D8B030D-6E8A-4147-A177-3AD203B41FA5}">
                      <a16:colId xmlns:a16="http://schemas.microsoft.com/office/drawing/2014/main" val="3280015623"/>
                    </a:ext>
                  </a:extLst>
                </a:gridCol>
                <a:gridCol w="2562872">
                  <a:extLst>
                    <a:ext uri="{9D8B030D-6E8A-4147-A177-3AD203B41FA5}">
                      <a16:colId xmlns:a16="http://schemas.microsoft.com/office/drawing/2014/main" val="451916303"/>
                    </a:ext>
                  </a:extLst>
                </a:gridCol>
              </a:tblGrid>
              <a:tr h="2218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N°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Action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Démarche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Attendue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1053110083"/>
                  </a:ext>
                </a:extLst>
              </a:tr>
              <a:tr h="563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1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Créer un client 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Créer un client en appuyant sur le bouton add puis submit tout en ayant au préalable rentré ses informations 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Création d’un nouveau client avec toutes ses informations stockées dans la base de données prêt à être réutiliser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2613060125"/>
                  </a:ext>
                </a:extLst>
              </a:tr>
              <a:tr h="563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2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Modifier un client 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Modifier un client en appuyant sur le bouton submit tout en ayant modifié les informations du client au préalable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Mise à jour des informations d’un clients déjà existant stockées dans la base de données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437168515"/>
                  </a:ext>
                </a:extLst>
              </a:tr>
              <a:tr h="6769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3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Supprimer un client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Supprimer un client en appuyant sur le bouton delete puis submit en ayant au préalable sélectionner le client à supprimer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Suppression totale d’un client et de ses informations dans la base de données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109538688"/>
                  </a:ext>
                </a:extLst>
              </a:tr>
              <a:tr h="6769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4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Afficher un client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Afficher un client et ses informations en marquant son nom et prénom via la barre de recherche de l’interface clients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Affichage d’un client et de ses informations dans l’interface client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3337864606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>
                          <a:effectLst/>
                        </a:rPr>
                        <a:t>5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Afficher l’adresse d’un client 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>
                          <a:effectLst/>
                        </a:rPr>
                        <a:t>Afficher une adresse en cliquant sur la ligne client dans l’interface client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>
                          <a:effectLst/>
                        </a:rPr>
                        <a:t>Affichage des adresses dynamiquement sur séléction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2004701967"/>
                  </a:ext>
                </a:extLst>
              </a:tr>
              <a:tr h="3356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100">
                          <a:effectLst/>
                        </a:rPr>
                        <a:t>6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Modifier l’adresse d’un client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Cliquez sur la ligne puis modifiez l’adresse que vous voulez modifier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kern="0">
                          <a:effectLst/>
                        </a:rPr>
                        <a:t>Mise à jour de l’adresse d’un client dans la base de données</a:t>
                      </a:r>
                      <a:endParaRPr lang="fr-FR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950" marR="54950" marT="0" marB="0"/>
                </a:tc>
                <a:extLst>
                  <a:ext uri="{0D108BD9-81ED-4DB2-BD59-A6C34878D82A}">
                    <a16:rowId xmlns:a16="http://schemas.microsoft.com/office/drawing/2014/main" val="4061466120"/>
                  </a:ext>
                </a:extLst>
              </a:tr>
            </a:tbl>
          </a:graphicData>
        </a:graphic>
      </p:graphicFrame>
      <p:sp>
        <p:nvSpPr>
          <p:cNvPr id="5" name="Titre 26">
            <a:extLst>
              <a:ext uri="{FF2B5EF4-FFF2-40B4-BE49-F238E27FC236}">
                <a16:creationId xmlns:a16="http://schemas.microsoft.com/office/drawing/2014/main" id="{C7F496A4-ADAA-2D74-93EC-0CCF3F20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66" y="461428"/>
            <a:ext cx="5822049" cy="572700"/>
          </a:xfrm>
        </p:spPr>
        <p:txBody>
          <a:bodyPr/>
          <a:lstStyle/>
          <a:p>
            <a:r>
              <a:rPr lang="fr-FR"/>
              <a:t>Spécifications Clients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/>
              <a:t>Onglet</a:t>
            </a:r>
            <a:br>
              <a:rPr lang="fr-FR"/>
            </a:br>
            <a:r>
              <a:rPr lang="fr-FR"/>
              <a:t>Commande</a:t>
            </a:r>
            <a:br>
              <a:rPr lang="fr-FR"/>
            </a:b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412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8F294429-1D54-4DDD-5FCC-2F40DD8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Spécifications Commandes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A915A65E-2A44-DCC2-26D9-B98CC9917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9172"/>
              </p:ext>
            </p:extLst>
          </p:nvPr>
        </p:nvGraphicFramePr>
        <p:xfrm>
          <a:off x="720001" y="1328928"/>
          <a:ext cx="3589872" cy="3244368"/>
        </p:xfrm>
        <a:graphic>
          <a:graphicData uri="http://schemas.openxmlformats.org/drawingml/2006/table">
            <a:tbl>
              <a:tblPr firstRow="1" firstCol="1" bandRow="1">
                <a:tableStyleId>{AB254EFA-407F-4004-A7B2-FF3DAF03050D}</a:tableStyleId>
              </a:tblPr>
              <a:tblGrid>
                <a:gridCol w="177008">
                  <a:extLst>
                    <a:ext uri="{9D8B030D-6E8A-4147-A177-3AD203B41FA5}">
                      <a16:colId xmlns:a16="http://schemas.microsoft.com/office/drawing/2014/main" val="310731657"/>
                    </a:ext>
                  </a:extLst>
                </a:gridCol>
                <a:gridCol w="799403">
                  <a:extLst>
                    <a:ext uri="{9D8B030D-6E8A-4147-A177-3AD203B41FA5}">
                      <a16:colId xmlns:a16="http://schemas.microsoft.com/office/drawing/2014/main" val="348310057"/>
                    </a:ext>
                  </a:extLst>
                </a:gridCol>
                <a:gridCol w="1202355">
                  <a:extLst>
                    <a:ext uri="{9D8B030D-6E8A-4147-A177-3AD203B41FA5}">
                      <a16:colId xmlns:a16="http://schemas.microsoft.com/office/drawing/2014/main" val="1943840485"/>
                    </a:ext>
                  </a:extLst>
                </a:gridCol>
                <a:gridCol w="1411106">
                  <a:extLst>
                    <a:ext uri="{9D8B030D-6E8A-4147-A177-3AD203B41FA5}">
                      <a16:colId xmlns:a16="http://schemas.microsoft.com/office/drawing/2014/main" val="1304660023"/>
                    </a:ext>
                  </a:extLst>
                </a:gridCol>
              </a:tblGrid>
              <a:tr h="220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N°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Action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Démarche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Attendue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2082052761"/>
                  </a:ext>
                </a:extLst>
              </a:tr>
              <a:tr h="74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1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 dirty="0">
                          <a:effectLst/>
                        </a:rPr>
                        <a:t>Créer une commande</a:t>
                      </a:r>
                      <a:endParaRPr lang="fr-FR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Créer une commande en rentrant les différentes informations de celle-ci et en appuyant sur le bouton add puis submit pour valider l’opération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Création d’une nouvelle commande avec ses informations et liens entre les clients et les produits quelle contient  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1163154997"/>
                  </a:ext>
                </a:extLst>
              </a:tr>
              <a:tr h="74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2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Modifier une commande 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Modifier une commande en rentrant des nouvelles informations sur la ligne de la commande voulue ensuite il faut appuyer sur le bouton submit pour valider l’opération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Mise à jour des informations d’une commande 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319360116"/>
                  </a:ext>
                </a:extLst>
              </a:tr>
              <a:tr h="74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3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Supprimer une commande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Suppression d’une commande ainsi que tous les liens concernant le client et les produits qu’elle contenais en appuyant sur le bouton delete puis submit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Suppression de la commande sélectionner ainsi que les liens entre le client et les produits quelle contenais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1154046221"/>
                  </a:ext>
                </a:extLst>
              </a:tr>
              <a:tr h="743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4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une commande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une commande et ses informations en sélectionnant celle-ci avec la barre de recherche en lui rentrant le nom du client 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Affichage d’une commande et de ses informations ainsi que le client et le produit associé à celle-ci dans un autre datagridview en plus d’un récapitulatif de celle-ci sur la même interface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710847271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00885B77-0DE8-450E-4111-9C6585CF9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11480"/>
              </p:ext>
            </p:extLst>
          </p:nvPr>
        </p:nvGraphicFramePr>
        <p:xfrm>
          <a:off x="4834129" y="1328928"/>
          <a:ext cx="3645852" cy="3194302"/>
        </p:xfrm>
        <a:graphic>
          <a:graphicData uri="http://schemas.openxmlformats.org/drawingml/2006/table">
            <a:tbl>
              <a:tblPr firstRow="1" firstCol="1" bandRow="1">
                <a:tableStyleId>{AB254EFA-407F-4004-A7B2-FF3DAF03050D}</a:tableStyleId>
              </a:tblPr>
              <a:tblGrid>
                <a:gridCol w="186420">
                  <a:extLst>
                    <a:ext uri="{9D8B030D-6E8A-4147-A177-3AD203B41FA5}">
                      <a16:colId xmlns:a16="http://schemas.microsoft.com/office/drawing/2014/main" val="209210607"/>
                    </a:ext>
                  </a:extLst>
                </a:gridCol>
                <a:gridCol w="841907">
                  <a:extLst>
                    <a:ext uri="{9D8B030D-6E8A-4147-A177-3AD203B41FA5}">
                      <a16:colId xmlns:a16="http://schemas.microsoft.com/office/drawing/2014/main" val="3638982870"/>
                    </a:ext>
                  </a:extLst>
                </a:gridCol>
                <a:gridCol w="1266285">
                  <a:extLst>
                    <a:ext uri="{9D8B030D-6E8A-4147-A177-3AD203B41FA5}">
                      <a16:colId xmlns:a16="http://schemas.microsoft.com/office/drawing/2014/main" val="1475403674"/>
                    </a:ext>
                  </a:extLst>
                </a:gridCol>
                <a:gridCol w="1351240">
                  <a:extLst>
                    <a:ext uri="{9D8B030D-6E8A-4147-A177-3AD203B41FA5}">
                      <a16:colId xmlns:a16="http://schemas.microsoft.com/office/drawing/2014/main" val="329994661"/>
                    </a:ext>
                  </a:extLst>
                </a:gridCol>
              </a:tblGrid>
              <a:tr h="756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5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un client en fonction de la commande 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Afficher le client lié à la commande sur sélection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Affichage dynamique du client sur sélection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1816325402"/>
                  </a:ext>
                </a:extLst>
              </a:tr>
              <a:tr h="4540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6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un ou des produits d’une commande 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le ou les produits liés à la commande sélectionnée 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Affichage de(s) produit(s) sur sélection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1312970345"/>
                  </a:ext>
                </a:extLst>
              </a:tr>
              <a:tr h="4540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7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Afficher les clients existants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Afficher les clients existant afin de les séléctionner pour une commande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100">
                          <a:effectLst/>
                        </a:rPr>
                        <a:t>Affichage des clients pour séléction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2614228405"/>
                  </a:ext>
                </a:extLst>
              </a:tr>
              <a:tr h="1530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8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Générer une facture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Après avoir sélectionner une commande appuyer sur le bouton quote pour la générer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>
                          <a:effectLst/>
                        </a:rPr>
                        <a:t>Afficher la facture après la génération de celle-ci comprenant les informations suivantes :</a:t>
                      </a:r>
                      <a:endParaRPr lang="fr-FR" sz="7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700" kern="0">
                          <a:effectLst/>
                        </a:rPr>
                        <a:t>Le nom du client</a:t>
                      </a:r>
                      <a:endParaRPr lang="fr-FR" sz="7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700" kern="0">
                          <a:effectLst/>
                        </a:rPr>
                        <a:t>La date de paiement</a:t>
                      </a:r>
                      <a:endParaRPr lang="fr-FR" sz="7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700" kern="0">
                          <a:effectLst/>
                        </a:rPr>
                        <a:t>Le montant total</a:t>
                      </a:r>
                      <a:endParaRPr lang="fr-FR" sz="7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fr-FR" sz="700" kern="0">
                          <a:effectLst/>
                        </a:rPr>
                        <a:t>Le prix</a:t>
                      </a:r>
                      <a:endParaRPr lang="fr-FR" sz="7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700" kern="0">
                          <a:effectLst/>
                        </a:rPr>
                        <a:t>Les différentes taxes</a:t>
                      </a:r>
                      <a:endParaRPr lang="fr-FR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108" marR="35108" marT="0" marB="0"/>
                </a:tc>
                <a:extLst>
                  <a:ext uri="{0D108BD9-81ED-4DB2-BD59-A6C34878D82A}">
                    <a16:rowId xmlns:a16="http://schemas.microsoft.com/office/drawing/2014/main" val="155409288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/>
              <a:t>Onglet</a:t>
            </a:r>
            <a:br>
              <a:rPr lang="fr-FR"/>
            </a:br>
            <a:r>
              <a:rPr lang="fr-FR"/>
              <a:t>Stock</a:t>
            </a:r>
            <a:br>
              <a:rPr lang="fr-FR"/>
            </a:b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6128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8F294429-1D54-4DDD-5FCC-2F40DD8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Spécifications Stocks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7E75006-472D-1319-9D6F-578309BFA426}"/>
              </a:ext>
            </a:extLst>
          </p:cNvPr>
          <p:cNvGraphicFramePr>
            <a:graphicFrameLocks noGrp="1"/>
          </p:cNvGraphicFramePr>
          <p:nvPr/>
        </p:nvGraphicFramePr>
        <p:xfrm>
          <a:off x="1374140" y="1169352"/>
          <a:ext cx="6395720" cy="3378329"/>
        </p:xfrm>
        <a:graphic>
          <a:graphicData uri="http://schemas.openxmlformats.org/drawingml/2006/table">
            <a:tbl>
              <a:tblPr firstRow="1" firstCol="1" bandRow="1">
                <a:tableStyleId>{AB254EFA-407F-4004-A7B2-FF3DAF03050D}</a:tableStyleId>
              </a:tblPr>
              <a:tblGrid>
                <a:gridCol w="327026">
                  <a:extLst>
                    <a:ext uri="{9D8B030D-6E8A-4147-A177-3AD203B41FA5}">
                      <a16:colId xmlns:a16="http://schemas.microsoft.com/office/drawing/2014/main" val="383367710"/>
                    </a:ext>
                  </a:extLst>
                </a:gridCol>
                <a:gridCol w="1476913">
                  <a:extLst>
                    <a:ext uri="{9D8B030D-6E8A-4147-A177-3AD203B41FA5}">
                      <a16:colId xmlns:a16="http://schemas.microsoft.com/office/drawing/2014/main" val="4151257301"/>
                    </a:ext>
                  </a:extLst>
                </a:gridCol>
                <a:gridCol w="2221374">
                  <a:extLst>
                    <a:ext uri="{9D8B030D-6E8A-4147-A177-3AD203B41FA5}">
                      <a16:colId xmlns:a16="http://schemas.microsoft.com/office/drawing/2014/main" val="639258504"/>
                    </a:ext>
                  </a:extLst>
                </a:gridCol>
                <a:gridCol w="2370407">
                  <a:extLst>
                    <a:ext uri="{9D8B030D-6E8A-4147-A177-3AD203B41FA5}">
                      <a16:colId xmlns:a16="http://schemas.microsoft.com/office/drawing/2014/main" val="120007439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N°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Action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Démarche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Attendue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42938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1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Créer un article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Créer un article en rentrant ses informations dans une nouvelle ligne de l’affichage puis appuyer sur le bouton add et submit pour valider l’action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Création d’un article et de ses informations mettant à jour la quantité de celui-ci dans la base de données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20396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2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Modifier un article 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Modifier un article en rentrant les nouvelles informations sur la ligne existante de celui-ci et appuyer sur le bouton update et submit pour valider l’opération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Mise à jour des informations d’un article déjà existant stockées dans la base de données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49642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3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Supprimer un article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Supprimer un article et ses informations en sélectionnant un article et en appuyant sur le bouton delete puis le bouton submit pour valider l’action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Suppression d’un article mettant à jour la quantité de celui-ci dans la base de données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4155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4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Afficher un article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Afficher un article et ses informations en utilisant la barre de recherche pour le sélectionner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0">
                          <a:effectLst/>
                        </a:rPr>
                        <a:t>Affichage d’un article ainsi que ses informations dont sa quantité sur l’interface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59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4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21;p43">
            <a:extLst>
              <a:ext uri="{FF2B5EF4-FFF2-40B4-BE49-F238E27FC236}">
                <a16:creationId xmlns:a16="http://schemas.microsoft.com/office/drawing/2014/main" id="{3F6444E0-45BA-C3F7-E6AF-AFA136B9A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Merci !</a:t>
            </a:r>
            <a:endParaRPr sz="5400"/>
          </a:p>
        </p:txBody>
      </p:sp>
      <p:grpSp>
        <p:nvGrpSpPr>
          <p:cNvPr id="6" name="Google Shape;2124;p43">
            <a:extLst>
              <a:ext uri="{FF2B5EF4-FFF2-40B4-BE49-F238E27FC236}">
                <a16:creationId xmlns:a16="http://schemas.microsoft.com/office/drawing/2014/main" id="{A48500CA-33D0-DBB6-CDF5-EE2D974D2A88}"/>
              </a:ext>
            </a:extLst>
          </p:cNvPr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7" name="Google Shape;2125;p43">
              <a:extLst>
                <a:ext uri="{FF2B5EF4-FFF2-40B4-BE49-F238E27FC236}">
                  <a16:creationId xmlns:a16="http://schemas.microsoft.com/office/drawing/2014/main" id="{1F6BCC3A-6450-2B77-01CD-31484CBB7472}"/>
                </a:ext>
              </a:extLst>
            </p:cNvPr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6;p43">
              <a:extLst>
                <a:ext uri="{FF2B5EF4-FFF2-40B4-BE49-F238E27FC236}">
                  <a16:creationId xmlns:a16="http://schemas.microsoft.com/office/drawing/2014/main" id="{544A9118-1AB2-B088-B278-EF834D1BC08D}"/>
                </a:ext>
              </a:extLst>
            </p:cNvPr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7;p43">
              <a:extLst>
                <a:ext uri="{FF2B5EF4-FFF2-40B4-BE49-F238E27FC236}">
                  <a16:creationId xmlns:a16="http://schemas.microsoft.com/office/drawing/2014/main" id="{1EC7E8E2-8398-C565-89B0-62D8D44A5B7A}"/>
                </a:ext>
              </a:extLst>
            </p:cNvPr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8;p43">
              <a:extLst>
                <a:ext uri="{FF2B5EF4-FFF2-40B4-BE49-F238E27FC236}">
                  <a16:creationId xmlns:a16="http://schemas.microsoft.com/office/drawing/2014/main" id="{F8CCA11F-8878-E1DA-D75C-C4BA668F9F4D}"/>
                </a:ext>
              </a:extLst>
            </p:cNvPr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9;p43">
              <a:extLst>
                <a:ext uri="{FF2B5EF4-FFF2-40B4-BE49-F238E27FC236}">
                  <a16:creationId xmlns:a16="http://schemas.microsoft.com/office/drawing/2014/main" id="{2F9554E1-B70A-39B7-3B84-AF65D304CCBB}"/>
                </a:ext>
              </a:extLst>
            </p:cNvPr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0;p43">
              <a:extLst>
                <a:ext uri="{FF2B5EF4-FFF2-40B4-BE49-F238E27FC236}">
                  <a16:creationId xmlns:a16="http://schemas.microsoft.com/office/drawing/2014/main" id="{E8AFC6F2-FE8E-2948-42F0-2FA47DCF849D}"/>
                </a:ext>
              </a:extLst>
            </p:cNvPr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31;p43">
              <a:extLst>
                <a:ext uri="{FF2B5EF4-FFF2-40B4-BE49-F238E27FC236}">
                  <a16:creationId xmlns:a16="http://schemas.microsoft.com/office/drawing/2014/main" id="{97147673-8806-4249-6606-CDB9BE7043E0}"/>
                </a:ext>
              </a:extLst>
            </p:cNvPr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2;p43">
              <a:extLst>
                <a:ext uri="{FF2B5EF4-FFF2-40B4-BE49-F238E27FC236}">
                  <a16:creationId xmlns:a16="http://schemas.microsoft.com/office/drawing/2014/main" id="{3B5FEE00-D9B0-4FB6-56A1-747E7C43F474}"/>
                </a:ext>
              </a:extLst>
            </p:cNvPr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3;p43">
              <a:extLst>
                <a:ext uri="{FF2B5EF4-FFF2-40B4-BE49-F238E27FC236}">
                  <a16:creationId xmlns:a16="http://schemas.microsoft.com/office/drawing/2014/main" id="{E8FC2E31-993A-15C9-B64D-B3093872E8BD}"/>
                </a:ext>
              </a:extLst>
            </p:cNvPr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4;p43">
              <a:extLst>
                <a:ext uri="{FF2B5EF4-FFF2-40B4-BE49-F238E27FC236}">
                  <a16:creationId xmlns:a16="http://schemas.microsoft.com/office/drawing/2014/main" id="{AADEBC7E-8229-D99D-C8E9-F1B3DA8F7010}"/>
                </a:ext>
              </a:extLst>
            </p:cNvPr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5;p43">
              <a:extLst>
                <a:ext uri="{FF2B5EF4-FFF2-40B4-BE49-F238E27FC236}">
                  <a16:creationId xmlns:a16="http://schemas.microsoft.com/office/drawing/2014/main" id="{7560F14D-2532-AB95-C6B4-9489CE1F298F}"/>
                </a:ext>
              </a:extLst>
            </p:cNvPr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6;p43">
              <a:extLst>
                <a:ext uri="{FF2B5EF4-FFF2-40B4-BE49-F238E27FC236}">
                  <a16:creationId xmlns:a16="http://schemas.microsoft.com/office/drawing/2014/main" id="{872C2727-93D6-B8E0-A919-37AB52D91599}"/>
                </a:ext>
              </a:extLst>
            </p:cNvPr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7;p43">
              <a:extLst>
                <a:ext uri="{FF2B5EF4-FFF2-40B4-BE49-F238E27FC236}">
                  <a16:creationId xmlns:a16="http://schemas.microsoft.com/office/drawing/2014/main" id="{80A0080C-227A-753C-AD7C-8AFD5E4055A2}"/>
                </a:ext>
              </a:extLst>
            </p:cNvPr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8;p43">
              <a:extLst>
                <a:ext uri="{FF2B5EF4-FFF2-40B4-BE49-F238E27FC236}">
                  <a16:creationId xmlns:a16="http://schemas.microsoft.com/office/drawing/2014/main" id="{F3C7C60E-3CC0-2D88-0E3C-74326118AA33}"/>
                </a:ext>
              </a:extLst>
            </p:cNvPr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9;p43">
              <a:extLst>
                <a:ext uri="{FF2B5EF4-FFF2-40B4-BE49-F238E27FC236}">
                  <a16:creationId xmlns:a16="http://schemas.microsoft.com/office/drawing/2014/main" id="{49967AEA-5961-7E18-6BCD-6C86A322690A}"/>
                </a:ext>
              </a:extLst>
            </p:cNvPr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0;p43">
              <a:extLst>
                <a:ext uri="{FF2B5EF4-FFF2-40B4-BE49-F238E27FC236}">
                  <a16:creationId xmlns:a16="http://schemas.microsoft.com/office/drawing/2014/main" id="{F1A20CD4-5584-B9C0-2BEE-2B099A085A80}"/>
                </a:ext>
              </a:extLst>
            </p:cNvPr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1;p43">
              <a:extLst>
                <a:ext uri="{FF2B5EF4-FFF2-40B4-BE49-F238E27FC236}">
                  <a16:creationId xmlns:a16="http://schemas.microsoft.com/office/drawing/2014/main" id="{414AAC3B-3DE8-4471-9676-BEC3DD49C227}"/>
                </a:ext>
              </a:extLst>
            </p:cNvPr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2;p43">
              <a:extLst>
                <a:ext uri="{FF2B5EF4-FFF2-40B4-BE49-F238E27FC236}">
                  <a16:creationId xmlns:a16="http://schemas.microsoft.com/office/drawing/2014/main" id="{BD548E0A-D7F7-AAA9-9ECF-A43318A560AC}"/>
                </a:ext>
              </a:extLst>
            </p:cNvPr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3;p43">
              <a:extLst>
                <a:ext uri="{FF2B5EF4-FFF2-40B4-BE49-F238E27FC236}">
                  <a16:creationId xmlns:a16="http://schemas.microsoft.com/office/drawing/2014/main" id="{FC53A321-1A90-DBD1-A8AC-BA27D1979F8F}"/>
                </a:ext>
              </a:extLst>
            </p:cNvPr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4;p43">
              <a:extLst>
                <a:ext uri="{FF2B5EF4-FFF2-40B4-BE49-F238E27FC236}">
                  <a16:creationId xmlns:a16="http://schemas.microsoft.com/office/drawing/2014/main" id="{E75E96B4-038D-4DA1-E549-9695E1943F1A}"/>
                </a:ext>
              </a:extLst>
            </p:cNvPr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43">
              <a:extLst>
                <a:ext uri="{FF2B5EF4-FFF2-40B4-BE49-F238E27FC236}">
                  <a16:creationId xmlns:a16="http://schemas.microsoft.com/office/drawing/2014/main" id="{FD54F1E8-483B-12CF-1D61-A9C5794FB5BB}"/>
                </a:ext>
              </a:extLst>
            </p:cNvPr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43">
              <a:extLst>
                <a:ext uri="{FF2B5EF4-FFF2-40B4-BE49-F238E27FC236}">
                  <a16:creationId xmlns:a16="http://schemas.microsoft.com/office/drawing/2014/main" id="{246D6C23-6CAE-8357-921C-BB5C532ED265}"/>
                </a:ext>
              </a:extLst>
            </p:cNvPr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43">
              <a:extLst>
                <a:ext uri="{FF2B5EF4-FFF2-40B4-BE49-F238E27FC236}">
                  <a16:creationId xmlns:a16="http://schemas.microsoft.com/office/drawing/2014/main" id="{D4FD45D4-2144-BB1D-BCAE-9A0D890FC1C5}"/>
                </a:ext>
              </a:extLst>
            </p:cNvPr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43">
              <a:extLst>
                <a:ext uri="{FF2B5EF4-FFF2-40B4-BE49-F238E27FC236}">
                  <a16:creationId xmlns:a16="http://schemas.microsoft.com/office/drawing/2014/main" id="{EFC6BBCB-E7F1-46BA-1AF9-E7BC6B7DFAD9}"/>
                </a:ext>
              </a:extLst>
            </p:cNvPr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43">
              <a:extLst>
                <a:ext uri="{FF2B5EF4-FFF2-40B4-BE49-F238E27FC236}">
                  <a16:creationId xmlns:a16="http://schemas.microsoft.com/office/drawing/2014/main" id="{1C29765C-F44F-30DE-BEFB-04297FFE850B}"/>
                </a:ext>
              </a:extLst>
            </p:cNvPr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0;p43">
              <a:extLst>
                <a:ext uri="{FF2B5EF4-FFF2-40B4-BE49-F238E27FC236}">
                  <a16:creationId xmlns:a16="http://schemas.microsoft.com/office/drawing/2014/main" id="{C6144CC8-55D6-122B-3F75-A9459E64B2A4}"/>
                </a:ext>
              </a:extLst>
            </p:cNvPr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43">
              <a:extLst>
                <a:ext uri="{FF2B5EF4-FFF2-40B4-BE49-F238E27FC236}">
                  <a16:creationId xmlns:a16="http://schemas.microsoft.com/office/drawing/2014/main" id="{D891C260-9E12-06A6-84DA-E63215945EF4}"/>
                </a:ext>
              </a:extLst>
            </p:cNvPr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43">
              <a:extLst>
                <a:ext uri="{FF2B5EF4-FFF2-40B4-BE49-F238E27FC236}">
                  <a16:creationId xmlns:a16="http://schemas.microsoft.com/office/drawing/2014/main" id="{F277569A-AAC2-8708-4EEB-3FFAEE9CFDC7}"/>
                </a:ext>
              </a:extLst>
            </p:cNvPr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43">
              <a:extLst>
                <a:ext uri="{FF2B5EF4-FFF2-40B4-BE49-F238E27FC236}">
                  <a16:creationId xmlns:a16="http://schemas.microsoft.com/office/drawing/2014/main" id="{6C1E0205-F95C-1510-8B72-F9510DEE189A}"/>
                </a:ext>
              </a:extLst>
            </p:cNvPr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43">
              <a:extLst>
                <a:ext uri="{FF2B5EF4-FFF2-40B4-BE49-F238E27FC236}">
                  <a16:creationId xmlns:a16="http://schemas.microsoft.com/office/drawing/2014/main" id="{4C480457-DFB0-088B-01FD-2735743527D5}"/>
                </a:ext>
              </a:extLst>
            </p:cNvPr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43">
              <a:extLst>
                <a:ext uri="{FF2B5EF4-FFF2-40B4-BE49-F238E27FC236}">
                  <a16:creationId xmlns:a16="http://schemas.microsoft.com/office/drawing/2014/main" id="{180AB8C5-1A9E-7450-5291-7146E47AD62B}"/>
                </a:ext>
              </a:extLst>
            </p:cNvPr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43">
              <a:extLst>
                <a:ext uri="{FF2B5EF4-FFF2-40B4-BE49-F238E27FC236}">
                  <a16:creationId xmlns:a16="http://schemas.microsoft.com/office/drawing/2014/main" id="{289C1EF0-F7E8-EE1F-40E7-8274240E6231}"/>
                </a:ext>
              </a:extLst>
            </p:cNvPr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43">
              <a:extLst>
                <a:ext uri="{FF2B5EF4-FFF2-40B4-BE49-F238E27FC236}">
                  <a16:creationId xmlns:a16="http://schemas.microsoft.com/office/drawing/2014/main" id="{836D5171-6A61-E371-5D3C-5011A6854C87}"/>
                </a:ext>
              </a:extLst>
            </p:cNvPr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43">
              <a:extLst>
                <a:ext uri="{FF2B5EF4-FFF2-40B4-BE49-F238E27FC236}">
                  <a16:creationId xmlns:a16="http://schemas.microsoft.com/office/drawing/2014/main" id="{B19AFABB-D823-4807-289E-83257784E9ED}"/>
                </a:ext>
              </a:extLst>
            </p:cNvPr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43">
              <a:extLst>
                <a:ext uri="{FF2B5EF4-FFF2-40B4-BE49-F238E27FC236}">
                  <a16:creationId xmlns:a16="http://schemas.microsoft.com/office/drawing/2014/main" id="{A33151A4-FC37-C772-47BF-43D00E9460D1}"/>
                </a:ext>
              </a:extLst>
            </p:cNvPr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43">
              <a:extLst>
                <a:ext uri="{FF2B5EF4-FFF2-40B4-BE49-F238E27FC236}">
                  <a16:creationId xmlns:a16="http://schemas.microsoft.com/office/drawing/2014/main" id="{B23C6903-B975-F077-BD18-0F1E22CAA7E9}"/>
                </a:ext>
              </a:extLst>
            </p:cNvPr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43">
              <a:extLst>
                <a:ext uri="{FF2B5EF4-FFF2-40B4-BE49-F238E27FC236}">
                  <a16:creationId xmlns:a16="http://schemas.microsoft.com/office/drawing/2014/main" id="{37BCB1CD-6C57-4E82-AF18-138F5B25973A}"/>
                </a:ext>
              </a:extLst>
            </p:cNvPr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43">
              <a:extLst>
                <a:ext uri="{FF2B5EF4-FFF2-40B4-BE49-F238E27FC236}">
                  <a16:creationId xmlns:a16="http://schemas.microsoft.com/office/drawing/2014/main" id="{87AE3FE2-4308-5FFA-B7CD-7CD1FB21A38F}"/>
                </a:ext>
              </a:extLst>
            </p:cNvPr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43">
              <a:extLst>
                <a:ext uri="{FF2B5EF4-FFF2-40B4-BE49-F238E27FC236}">
                  <a16:creationId xmlns:a16="http://schemas.microsoft.com/office/drawing/2014/main" id="{5777BC87-CAA1-C371-E007-6FECB240282D}"/>
                </a:ext>
              </a:extLst>
            </p:cNvPr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43">
              <a:extLst>
                <a:ext uri="{FF2B5EF4-FFF2-40B4-BE49-F238E27FC236}">
                  <a16:creationId xmlns:a16="http://schemas.microsoft.com/office/drawing/2014/main" id="{78768A87-D576-ADEE-B80B-B7FA7379C6C2}"/>
                </a:ext>
              </a:extLst>
            </p:cNvPr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43">
              <a:extLst>
                <a:ext uri="{FF2B5EF4-FFF2-40B4-BE49-F238E27FC236}">
                  <a16:creationId xmlns:a16="http://schemas.microsoft.com/office/drawing/2014/main" id="{7F6B0D28-5FFA-8399-8BAF-4B261A92FCD0}"/>
                </a:ext>
              </a:extLst>
            </p:cNvPr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43">
              <a:extLst>
                <a:ext uri="{FF2B5EF4-FFF2-40B4-BE49-F238E27FC236}">
                  <a16:creationId xmlns:a16="http://schemas.microsoft.com/office/drawing/2014/main" id="{D7E618B4-8997-BD7B-7D4B-0152CC35836E}"/>
                </a:ext>
              </a:extLst>
            </p:cNvPr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43">
              <a:extLst>
                <a:ext uri="{FF2B5EF4-FFF2-40B4-BE49-F238E27FC236}">
                  <a16:creationId xmlns:a16="http://schemas.microsoft.com/office/drawing/2014/main" id="{2371D1BC-1760-DD27-691E-5C1C65EAEF12}"/>
                </a:ext>
              </a:extLst>
            </p:cNvPr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43">
              <a:extLst>
                <a:ext uri="{FF2B5EF4-FFF2-40B4-BE49-F238E27FC236}">
                  <a16:creationId xmlns:a16="http://schemas.microsoft.com/office/drawing/2014/main" id="{F14544CB-C7D5-086E-D2B2-E89127ED87B5}"/>
                </a:ext>
              </a:extLst>
            </p:cNvPr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43">
              <a:extLst>
                <a:ext uri="{FF2B5EF4-FFF2-40B4-BE49-F238E27FC236}">
                  <a16:creationId xmlns:a16="http://schemas.microsoft.com/office/drawing/2014/main" id="{6F65FB19-17A5-18E0-8B29-AFF38367CC72}"/>
                </a:ext>
              </a:extLst>
            </p:cNvPr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43">
              <a:extLst>
                <a:ext uri="{FF2B5EF4-FFF2-40B4-BE49-F238E27FC236}">
                  <a16:creationId xmlns:a16="http://schemas.microsoft.com/office/drawing/2014/main" id="{9DB1F01F-860A-8992-0438-0FB7F9F994F2}"/>
                </a:ext>
              </a:extLst>
            </p:cNvPr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43">
              <a:extLst>
                <a:ext uri="{FF2B5EF4-FFF2-40B4-BE49-F238E27FC236}">
                  <a16:creationId xmlns:a16="http://schemas.microsoft.com/office/drawing/2014/main" id="{D973B7F9-DE80-EF92-4848-AD224F238E7B}"/>
                </a:ext>
              </a:extLst>
            </p:cNvPr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43">
              <a:extLst>
                <a:ext uri="{FF2B5EF4-FFF2-40B4-BE49-F238E27FC236}">
                  <a16:creationId xmlns:a16="http://schemas.microsoft.com/office/drawing/2014/main" id="{58AFC023-A100-975E-0033-7FB5B7EF1209}"/>
                </a:ext>
              </a:extLst>
            </p:cNvPr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3;p43">
              <a:extLst>
                <a:ext uri="{FF2B5EF4-FFF2-40B4-BE49-F238E27FC236}">
                  <a16:creationId xmlns:a16="http://schemas.microsoft.com/office/drawing/2014/main" id="{B96A60F9-6A1F-6B1E-AB04-F47F884962A7}"/>
                </a:ext>
              </a:extLst>
            </p:cNvPr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4;p43">
              <a:extLst>
                <a:ext uri="{FF2B5EF4-FFF2-40B4-BE49-F238E27FC236}">
                  <a16:creationId xmlns:a16="http://schemas.microsoft.com/office/drawing/2014/main" id="{E01EE75C-E7A5-B43C-016D-AECB5A4CB8C9}"/>
                </a:ext>
              </a:extLst>
            </p:cNvPr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5;p43">
              <a:extLst>
                <a:ext uri="{FF2B5EF4-FFF2-40B4-BE49-F238E27FC236}">
                  <a16:creationId xmlns:a16="http://schemas.microsoft.com/office/drawing/2014/main" id="{D415A6A8-F0B9-8E3E-2946-DAEC4A291D34}"/>
                </a:ext>
              </a:extLst>
            </p:cNvPr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6;p43">
              <a:extLst>
                <a:ext uri="{FF2B5EF4-FFF2-40B4-BE49-F238E27FC236}">
                  <a16:creationId xmlns:a16="http://schemas.microsoft.com/office/drawing/2014/main" id="{2D13216B-4348-F92D-8C66-B2BD6D0B4E23}"/>
                </a:ext>
              </a:extLst>
            </p:cNvPr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7;p43">
              <a:extLst>
                <a:ext uri="{FF2B5EF4-FFF2-40B4-BE49-F238E27FC236}">
                  <a16:creationId xmlns:a16="http://schemas.microsoft.com/office/drawing/2014/main" id="{47FCAD58-1252-D211-791B-66ACDD31581D}"/>
                </a:ext>
              </a:extLst>
            </p:cNvPr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8;p43">
              <a:extLst>
                <a:ext uri="{FF2B5EF4-FFF2-40B4-BE49-F238E27FC236}">
                  <a16:creationId xmlns:a16="http://schemas.microsoft.com/office/drawing/2014/main" id="{445F03C8-3574-20B5-6B62-AFE4CB1B2505}"/>
                </a:ext>
              </a:extLst>
            </p:cNvPr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9;p43">
              <a:extLst>
                <a:ext uri="{FF2B5EF4-FFF2-40B4-BE49-F238E27FC236}">
                  <a16:creationId xmlns:a16="http://schemas.microsoft.com/office/drawing/2014/main" id="{B1134983-9A05-76F9-F0AE-0D606F60FEB2}"/>
                </a:ext>
              </a:extLst>
            </p:cNvPr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80;p43">
              <a:extLst>
                <a:ext uri="{FF2B5EF4-FFF2-40B4-BE49-F238E27FC236}">
                  <a16:creationId xmlns:a16="http://schemas.microsoft.com/office/drawing/2014/main" id="{0470EFD3-FE71-81B0-53BC-4DBFFF6DBB12}"/>
                </a:ext>
              </a:extLst>
            </p:cNvPr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81;p43">
              <a:extLst>
                <a:ext uri="{FF2B5EF4-FFF2-40B4-BE49-F238E27FC236}">
                  <a16:creationId xmlns:a16="http://schemas.microsoft.com/office/drawing/2014/main" id="{337C652B-1205-B503-E2F1-24E8B3E358DA}"/>
                </a:ext>
              </a:extLst>
            </p:cNvPr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82;p43">
              <a:extLst>
                <a:ext uri="{FF2B5EF4-FFF2-40B4-BE49-F238E27FC236}">
                  <a16:creationId xmlns:a16="http://schemas.microsoft.com/office/drawing/2014/main" id="{1B253381-9B75-4ACF-1358-F800A3A0BDC0}"/>
                </a:ext>
              </a:extLst>
            </p:cNvPr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3;p43">
              <a:extLst>
                <a:ext uri="{FF2B5EF4-FFF2-40B4-BE49-F238E27FC236}">
                  <a16:creationId xmlns:a16="http://schemas.microsoft.com/office/drawing/2014/main" id="{092415AC-A7EE-F08C-0F91-5F99F97391C2}"/>
                </a:ext>
              </a:extLst>
            </p:cNvPr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4;p43">
              <a:extLst>
                <a:ext uri="{FF2B5EF4-FFF2-40B4-BE49-F238E27FC236}">
                  <a16:creationId xmlns:a16="http://schemas.microsoft.com/office/drawing/2014/main" id="{24484749-8290-74E8-00C3-FB4B70DF648E}"/>
                </a:ext>
              </a:extLst>
            </p:cNvPr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5;p43">
              <a:extLst>
                <a:ext uri="{FF2B5EF4-FFF2-40B4-BE49-F238E27FC236}">
                  <a16:creationId xmlns:a16="http://schemas.microsoft.com/office/drawing/2014/main" id="{004BB3DB-8E11-F61F-6768-C0FE64C7FB9A}"/>
                </a:ext>
              </a:extLst>
            </p:cNvPr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6;p43">
              <a:extLst>
                <a:ext uri="{FF2B5EF4-FFF2-40B4-BE49-F238E27FC236}">
                  <a16:creationId xmlns:a16="http://schemas.microsoft.com/office/drawing/2014/main" id="{617105DB-22F2-0551-3367-16C2C7539DFA}"/>
                </a:ext>
              </a:extLst>
            </p:cNvPr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7;p43">
              <a:extLst>
                <a:ext uri="{FF2B5EF4-FFF2-40B4-BE49-F238E27FC236}">
                  <a16:creationId xmlns:a16="http://schemas.microsoft.com/office/drawing/2014/main" id="{473EB6E7-7E24-352B-B584-E1103A45D0C7}"/>
                </a:ext>
              </a:extLst>
            </p:cNvPr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8;p43">
              <a:extLst>
                <a:ext uri="{FF2B5EF4-FFF2-40B4-BE49-F238E27FC236}">
                  <a16:creationId xmlns:a16="http://schemas.microsoft.com/office/drawing/2014/main" id="{30108B29-2677-5CAC-81FA-D4DA8FD7C076}"/>
                </a:ext>
              </a:extLst>
            </p:cNvPr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9;p43">
              <a:extLst>
                <a:ext uri="{FF2B5EF4-FFF2-40B4-BE49-F238E27FC236}">
                  <a16:creationId xmlns:a16="http://schemas.microsoft.com/office/drawing/2014/main" id="{CCABFB77-3161-EAC1-21F4-7B0B28BAAEFE}"/>
                </a:ext>
              </a:extLst>
            </p:cNvPr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90;p43">
              <a:extLst>
                <a:ext uri="{FF2B5EF4-FFF2-40B4-BE49-F238E27FC236}">
                  <a16:creationId xmlns:a16="http://schemas.microsoft.com/office/drawing/2014/main" id="{C984CE7B-5B98-97B6-62E7-DC9E0A5B6267}"/>
                </a:ext>
              </a:extLst>
            </p:cNvPr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91;p43">
              <a:extLst>
                <a:ext uri="{FF2B5EF4-FFF2-40B4-BE49-F238E27FC236}">
                  <a16:creationId xmlns:a16="http://schemas.microsoft.com/office/drawing/2014/main" id="{8CD024DF-3682-50F0-554E-5602C339C7A2}"/>
                </a:ext>
              </a:extLst>
            </p:cNvPr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92;p43">
              <a:extLst>
                <a:ext uri="{FF2B5EF4-FFF2-40B4-BE49-F238E27FC236}">
                  <a16:creationId xmlns:a16="http://schemas.microsoft.com/office/drawing/2014/main" id="{C42612D0-7434-C228-A200-A6905A67CF26}"/>
                </a:ext>
              </a:extLst>
            </p:cNvPr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3;p43">
              <a:extLst>
                <a:ext uri="{FF2B5EF4-FFF2-40B4-BE49-F238E27FC236}">
                  <a16:creationId xmlns:a16="http://schemas.microsoft.com/office/drawing/2014/main" id="{1D211D28-2A55-D247-D87F-49F7FB5EB23B}"/>
                </a:ext>
              </a:extLst>
            </p:cNvPr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4;p43">
              <a:extLst>
                <a:ext uri="{FF2B5EF4-FFF2-40B4-BE49-F238E27FC236}">
                  <a16:creationId xmlns:a16="http://schemas.microsoft.com/office/drawing/2014/main" id="{8821ACC6-4ED1-5529-9873-26BA1186CBE4}"/>
                </a:ext>
              </a:extLst>
            </p:cNvPr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5;p43">
              <a:extLst>
                <a:ext uri="{FF2B5EF4-FFF2-40B4-BE49-F238E27FC236}">
                  <a16:creationId xmlns:a16="http://schemas.microsoft.com/office/drawing/2014/main" id="{B7539EF9-FD29-F49B-9F7B-31CC3B24C0C1}"/>
                </a:ext>
              </a:extLst>
            </p:cNvPr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6;p43">
              <a:extLst>
                <a:ext uri="{FF2B5EF4-FFF2-40B4-BE49-F238E27FC236}">
                  <a16:creationId xmlns:a16="http://schemas.microsoft.com/office/drawing/2014/main" id="{59C8DBD6-BBE2-EF9F-3C09-6BE51514BC96}"/>
                </a:ext>
              </a:extLst>
            </p:cNvPr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7;p43">
              <a:extLst>
                <a:ext uri="{FF2B5EF4-FFF2-40B4-BE49-F238E27FC236}">
                  <a16:creationId xmlns:a16="http://schemas.microsoft.com/office/drawing/2014/main" id="{08E53EB8-4D99-7F9F-7210-1263CEF9CFD5}"/>
                </a:ext>
              </a:extLst>
            </p:cNvPr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8;p43">
              <a:extLst>
                <a:ext uri="{FF2B5EF4-FFF2-40B4-BE49-F238E27FC236}">
                  <a16:creationId xmlns:a16="http://schemas.microsoft.com/office/drawing/2014/main" id="{1A0C18A8-769F-F0F7-3806-D49EBEBF77A3}"/>
                </a:ext>
              </a:extLst>
            </p:cNvPr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9;p43">
              <a:extLst>
                <a:ext uri="{FF2B5EF4-FFF2-40B4-BE49-F238E27FC236}">
                  <a16:creationId xmlns:a16="http://schemas.microsoft.com/office/drawing/2014/main" id="{EDB57000-7E22-AF7E-7E08-787974A0FC5C}"/>
                </a:ext>
              </a:extLst>
            </p:cNvPr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00;p43">
              <a:extLst>
                <a:ext uri="{FF2B5EF4-FFF2-40B4-BE49-F238E27FC236}">
                  <a16:creationId xmlns:a16="http://schemas.microsoft.com/office/drawing/2014/main" id="{F0DD8F40-AEB2-3F3F-BCF3-0DFB7F59D32D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01;p43">
              <a:extLst>
                <a:ext uri="{FF2B5EF4-FFF2-40B4-BE49-F238E27FC236}">
                  <a16:creationId xmlns:a16="http://schemas.microsoft.com/office/drawing/2014/main" id="{2B291200-AAAC-BC54-7A73-E0C804641365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02;p43">
              <a:extLst>
                <a:ext uri="{FF2B5EF4-FFF2-40B4-BE49-F238E27FC236}">
                  <a16:creationId xmlns:a16="http://schemas.microsoft.com/office/drawing/2014/main" id="{B0B8AB5C-1050-8B51-DC8F-AD9073CADA59}"/>
                </a:ext>
              </a:extLst>
            </p:cNvPr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3;p43">
              <a:extLst>
                <a:ext uri="{FF2B5EF4-FFF2-40B4-BE49-F238E27FC236}">
                  <a16:creationId xmlns:a16="http://schemas.microsoft.com/office/drawing/2014/main" id="{0AF4A578-80C5-2E7E-6651-B5B1E242870E}"/>
                </a:ext>
              </a:extLst>
            </p:cNvPr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4;p43">
              <a:extLst>
                <a:ext uri="{FF2B5EF4-FFF2-40B4-BE49-F238E27FC236}">
                  <a16:creationId xmlns:a16="http://schemas.microsoft.com/office/drawing/2014/main" id="{DC4E2D5C-0FD6-493A-6880-F04C740D278E}"/>
                </a:ext>
              </a:extLst>
            </p:cNvPr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5;p43">
              <a:extLst>
                <a:ext uri="{FF2B5EF4-FFF2-40B4-BE49-F238E27FC236}">
                  <a16:creationId xmlns:a16="http://schemas.microsoft.com/office/drawing/2014/main" id="{DDBD654F-CA49-19EA-E4D4-30F53CE0D415}"/>
                </a:ext>
              </a:extLst>
            </p:cNvPr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6;p43">
              <a:extLst>
                <a:ext uri="{FF2B5EF4-FFF2-40B4-BE49-F238E27FC236}">
                  <a16:creationId xmlns:a16="http://schemas.microsoft.com/office/drawing/2014/main" id="{B5734759-C218-8EE6-BCFF-7B7147E0E19C}"/>
                </a:ext>
              </a:extLst>
            </p:cNvPr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7;p43">
              <a:extLst>
                <a:ext uri="{FF2B5EF4-FFF2-40B4-BE49-F238E27FC236}">
                  <a16:creationId xmlns:a16="http://schemas.microsoft.com/office/drawing/2014/main" id="{741F7164-18D2-2C91-6217-675A35E46C03}"/>
                </a:ext>
              </a:extLst>
            </p:cNvPr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8;p43">
              <a:extLst>
                <a:ext uri="{FF2B5EF4-FFF2-40B4-BE49-F238E27FC236}">
                  <a16:creationId xmlns:a16="http://schemas.microsoft.com/office/drawing/2014/main" id="{A89DE4AE-C6D9-64B0-7FC4-74F258FBC355}"/>
                </a:ext>
              </a:extLst>
            </p:cNvPr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9;p43">
              <a:extLst>
                <a:ext uri="{FF2B5EF4-FFF2-40B4-BE49-F238E27FC236}">
                  <a16:creationId xmlns:a16="http://schemas.microsoft.com/office/drawing/2014/main" id="{A8045F9C-6AE5-E6A2-21DC-FB4F2617C592}"/>
                </a:ext>
              </a:extLst>
            </p:cNvPr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10;p43">
              <a:extLst>
                <a:ext uri="{FF2B5EF4-FFF2-40B4-BE49-F238E27FC236}">
                  <a16:creationId xmlns:a16="http://schemas.microsoft.com/office/drawing/2014/main" id="{BE5BA40F-F5E1-8646-5814-CF5D39642557}"/>
                </a:ext>
              </a:extLst>
            </p:cNvPr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11;p43">
              <a:extLst>
                <a:ext uri="{FF2B5EF4-FFF2-40B4-BE49-F238E27FC236}">
                  <a16:creationId xmlns:a16="http://schemas.microsoft.com/office/drawing/2014/main" id="{ABFA9DF5-4174-B2BD-FB85-EB3FC89E3117}"/>
                </a:ext>
              </a:extLst>
            </p:cNvPr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12;p43">
              <a:extLst>
                <a:ext uri="{FF2B5EF4-FFF2-40B4-BE49-F238E27FC236}">
                  <a16:creationId xmlns:a16="http://schemas.microsoft.com/office/drawing/2014/main" id="{D12871C5-43CB-2C60-D11E-F5172006F235}"/>
                </a:ext>
              </a:extLst>
            </p:cNvPr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3;p43">
              <a:extLst>
                <a:ext uri="{FF2B5EF4-FFF2-40B4-BE49-F238E27FC236}">
                  <a16:creationId xmlns:a16="http://schemas.microsoft.com/office/drawing/2014/main" id="{CF597567-480F-D165-3B6C-45ACE01EBD21}"/>
                </a:ext>
              </a:extLst>
            </p:cNvPr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4;p43">
              <a:extLst>
                <a:ext uri="{FF2B5EF4-FFF2-40B4-BE49-F238E27FC236}">
                  <a16:creationId xmlns:a16="http://schemas.microsoft.com/office/drawing/2014/main" id="{5FA43759-EDE6-D484-253B-CFD11D8489AB}"/>
                </a:ext>
              </a:extLst>
            </p:cNvPr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5;p43">
              <a:extLst>
                <a:ext uri="{FF2B5EF4-FFF2-40B4-BE49-F238E27FC236}">
                  <a16:creationId xmlns:a16="http://schemas.microsoft.com/office/drawing/2014/main" id="{3A397ACE-87D5-97D0-6746-75C138660712}"/>
                </a:ext>
              </a:extLst>
            </p:cNvPr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6;p43">
              <a:extLst>
                <a:ext uri="{FF2B5EF4-FFF2-40B4-BE49-F238E27FC236}">
                  <a16:creationId xmlns:a16="http://schemas.microsoft.com/office/drawing/2014/main" id="{2C629523-5EBC-CE75-708D-C05E9B0119A8}"/>
                </a:ext>
              </a:extLst>
            </p:cNvPr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7;p43">
              <a:extLst>
                <a:ext uri="{FF2B5EF4-FFF2-40B4-BE49-F238E27FC236}">
                  <a16:creationId xmlns:a16="http://schemas.microsoft.com/office/drawing/2014/main" id="{8E0DF025-BAA4-CD90-CAFE-B1907C7990D7}"/>
                </a:ext>
              </a:extLst>
            </p:cNvPr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8;p43">
              <a:extLst>
                <a:ext uri="{FF2B5EF4-FFF2-40B4-BE49-F238E27FC236}">
                  <a16:creationId xmlns:a16="http://schemas.microsoft.com/office/drawing/2014/main" id="{376C61EF-2747-160B-8A13-6B38C8DB27CE}"/>
                </a:ext>
              </a:extLst>
            </p:cNvPr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9;p43">
              <a:extLst>
                <a:ext uri="{FF2B5EF4-FFF2-40B4-BE49-F238E27FC236}">
                  <a16:creationId xmlns:a16="http://schemas.microsoft.com/office/drawing/2014/main" id="{41E90A91-CB5D-B967-9438-8A7FFE426702}"/>
                </a:ext>
              </a:extLst>
            </p:cNvPr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20;p43">
              <a:extLst>
                <a:ext uri="{FF2B5EF4-FFF2-40B4-BE49-F238E27FC236}">
                  <a16:creationId xmlns:a16="http://schemas.microsoft.com/office/drawing/2014/main" id="{5C22C429-9B09-501C-B7D7-2FBC6A38DD0C}"/>
                </a:ext>
              </a:extLst>
            </p:cNvPr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21;p43">
              <a:extLst>
                <a:ext uri="{FF2B5EF4-FFF2-40B4-BE49-F238E27FC236}">
                  <a16:creationId xmlns:a16="http://schemas.microsoft.com/office/drawing/2014/main" id="{CC575F36-24F2-1869-17A6-85E1B41C1443}"/>
                </a:ext>
              </a:extLst>
            </p:cNvPr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22;p43">
              <a:extLst>
                <a:ext uri="{FF2B5EF4-FFF2-40B4-BE49-F238E27FC236}">
                  <a16:creationId xmlns:a16="http://schemas.microsoft.com/office/drawing/2014/main" id="{54EF8B89-091C-43D7-C824-0B6BF8A6A341}"/>
                </a:ext>
              </a:extLst>
            </p:cNvPr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3;p43">
              <a:extLst>
                <a:ext uri="{FF2B5EF4-FFF2-40B4-BE49-F238E27FC236}">
                  <a16:creationId xmlns:a16="http://schemas.microsoft.com/office/drawing/2014/main" id="{29C644EF-70AE-17EF-2F4A-82FB565146AE}"/>
                </a:ext>
              </a:extLst>
            </p:cNvPr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4;p43">
              <a:extLst>
                <a:ext uri="{FF2B5EF4-FFF2-40B4-BE49-F238E27FC236}">
                  <a16:creationId xmlns:a16="http://schemas.microsoft.com/office/drawing/2014/main" id="{1D6AE527-BC34-6827-BA8B-D2838189CC40}"/>
                </a:ext>
              </a:extLst>
            </p:cNvPr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5;p43">
              <a:extLst>
                <a:ext uri="{FF2B5EF4-FFF2-40B4-BE49-F238E27FC236}">
                  <a16:creationId xmlns:a16="http://schemas.microsoft.com/office/drawing/2014/main" id="{218B8C2E-613C-ED99-314A-284E514B596A}"/>
                </a:ext>
              </a:extLst>
            </p:cNvPr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26;p43">
              <a:extLst>
                <a:ext uri="{FF2B5EF4-FFF2-40B4-BE49-F238E27FC236}">
                  <a16:creationId xmlns:a16="http://schemas.microsoft.com/office/drawing/2014/main" id="{A47F4449-EAAA-68D9-77B6-4F4B1C6CC7D8}"/>
                </a:ext>
              </a:extLst>
            </p:cNvPr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27;p43">
              <a:extLst>
                <a:ext uri="{FF2B5EF4-FFF2-40B4-BE49-F238E27FC236}">
                  <a16:creationId xmlns:a16="http://schemas.microsoft.com/office/drawing/2014/main" id="{CA93CEAD-A550-E852-D4DB-500835400E3B}"/>
                </a:ext>
              </a:extLst>
            </p:cNvPr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28;p43">
              <a:extLst>
                <a:ext uri="{FF2B5EF4-FFF2-40B4-BE49-F238E27FC236}">
                  <a16:creationId xmlns:a16="http://schemas.microsoft.com/office/drawing/2014/main" id="{8638C9BA-D1A6-905F-8F75-CD120412C012}"/>
                </a:ext>
              </a:extLst>
            </p:cNvPr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29;p43">
              <a:extLst>
                <a:ext uri="{FF2B5EF4-FFF2-40B4-BE49-F238E27FC236}">
                  <a16:creationId xmlns:a16="http://schemas.microsoft.com/office/drawing/2014/main" id="{1E5D6835-5E02-F5E2-3411-C93AD1EE26F0}"/>
                </a:ext>
              </a:extLst>
            </p:cNvPr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30;p43">
              <a:extLst>
                <a:ext uri="{FF2B5EF4-FFF2-40B4-BE49-F238E27FC236}">
                  <a16:creationId xmlns:a16="http://schemas.microsoft.com/office/drawing/2014/main" id="{E961EE92-1C40-4A45-B4BD-F4428DEE4E1A}"/>
                </a:ext>
              </a:extLst>
            </p:cNvPr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31;p43">
              <a:extLst>
                <a:ext uri="{FF2B5EF4-FFF2-40B4-BE49-F238E27FC236}">
                  <a16:creationId xmlns:a16="http://schemas.microsoft.com/office/drawing/2014/main" id="{BFB82275-9CF3-39E8-C867-88CAEE9D4E87}"/>
                </a:ext>
              </a:extLst>
            </p:cNvPr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32;p43">
              <a:extLst>
                <a:ext uri="{FF2B5EF4-FFF2-40B4-BE49-F238E27FC236}">
                  <a16:creationId xmlns:a16="http://schemas.microsoft.com/office/drawing/2014/main" id="{16E76349-6A50-8308-A2F1-62815C54E966}"/>
                </a:ext>
              </a:extLst>
            </p:cNvPr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33;p43">
              <a:extLst>
                <a:ext uri="{FF2B5EF4-FFF2-40B4-BE49-F238E27FC236}">
                  <a16:creationId xmlns:a16="http://schemas.microsoft.com/office/drawing/2014/main" id="{A544630F-A242-345C-4FC9-78E1EE96B348}"/>
                </a:ext>
              </a:extLst>
            </p:cNvPr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34;p43">
              <a:extLst>
                <a:ext uri="{FF2B5EF4-FFF2-40B4-BE49-F238E27FC236}">
                  <a16:creationId xmlns:a16="http://schemas.microsoft.com/office/drawing/2014/main" id="{92E8EF1E-751A-85CD-B382-A7275E615DDB}"/>
                </a:ext>
              </a:extLst>
            </p:cNvPr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35;p43">
              <a:extLst>
                <a:ext uri="{FF2B5EF4-FFF2-40B4-BE49-F238E27FC236}">
                  <a16:creationId xmlns:a16="http://schemas.microsoft.com/office/drawing/2014/main" id="{35EBDE0F-1802-EB81-3B33-E7624E13554D}"/>
                </a:ext>
              </a:extLst>
            </p:cNvPr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36;p43">
              <a:extLst>
                <a:ext uri="{FF2B5EF4-FFF2-40B4-BE49-F238E27FC236}">
                  <a16:creationId xmlns:a16="http://schemas.microsoft.com/office/drawing/2014/main" id="{944862F8-6BE7-E355-B53F-E5D4661FE192}"/>
                </a:ext>
              </a:extLst>
            </p:cNvPr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37;p43">
              <a:extLst>
                <a:ext uri="{FF2B5EF4-FFF2-40B4-BE49-F238E27FC236}">
                  <a16:creationId xmlns:a16="http://schemas.microsoft.com/office/drawing/2014/main" id="{F7EC375E-5E60-154C-7828-DDD57A056960}"/>
                </a:ext>
              </a:extLst>
            </p:cNvPr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38;p43">
              <a:extLst>
                <a:ext uri="{FF2B5EF4-FFF2-40B4-BE49-F238E27FC236}">
                  <a16:creationId xmlns:a16="http://schemas.microsoft.com/office/drawing/2014/main" id="{F1F188F9-55F4-D879-76DC-D634E9697BF6}"/>
                </a:ext>
              </a:extLst>
            </p:cNvPr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39;p43">
              <a:extLst>
                <a:ext uri="{FF2B5EF4-FFF2-40B4-BE49-F238E27FC236}">
                  <a16:creationId xmlns:a16="http://schemas.microsoft.com/office/drawing/2014/main" id="{4E6A2CFF-12D2-77F7-BFCF-8090E0A47124}"/>
                </a:ext>
              </a:extLst>
            </p:cNvPr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40;p43">
              <a:extLst>
                <a:ext uri="{FF2B5EF4-FFF2-40B4-BE49-F238E27FC236}">
                  <a16:creationId xmlns:a16="http://schemas.microsoft.com/office/drawing/2014/main" id="{763C9FAA-8CBD-B307-2EA6-5989983253C8}"/>
                </a:ext>
              </a:extLst>
            </p:cNvPr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41;p43">
              <a:extLst>
                <a:ext uri="{FF2B5EF4-FFF2-40B4-BE49-F238E27FC236}">
                  <a16:creationId xmlns:a16="http://schemas.microsoft.com/office/drawing/2014/main" id="{85797A40-1F61-19CC-3D6A-4A259BD91969}"/>
                </a:ext>
              </a:extLst>
            </p:cNvPr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42;p43">
              <a:extLst>
                <a:ext uri="{FF2B5EF4-FFF2-40B4-BE49-F238E27FC236}">
                  <a16:creationId xmlns:a16="http://schemas.microsoft.com/office/drawing/2014/main" id="{D576B338-E3A4-1157-675A-1B3A3EE4F0A1}"/>
                </a:ext>
              </a:extLst>
            </p:cNvPr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43;p43">
              <a:extLst>
                <a:ext uri="{FF2B5EF4-FFF2-40B4-BE49-F238E27FC236}">
                  <a16:creationId xmlns:a16="http://schemas.microsoft.com/office/drawing/2014/main" id="{B12CBFAF-5BE6-6E94-252E-487F4D742E19}"/>
                </a:ext>
              </a:extLst>
            </p:cNvPr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44;p43">
              <a:extLst>
                <a:ext uri="{FF2B5EF4-FFF2-40B4-BE49-F238E27FC236}">
                  <a16:creationId xmlns:a16="http://schemas.microsoft.com/office/drawing/2014/main" id="{20E9DF6A-936E-5404-D8EC-84C0B6DFF014}"/>
                </a:ext>
              </a:extLst>
            </p:cNvPr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45;p43">
              <a:extLst>
                <a:ext uri="{FF2B5EF4-FFF2-40B4-BE49-F238E27FC236}">
                  <a16:creationId xmlns:a16="http://schemas.microsoft.com/office/drawing/2014/main" id="{7622D1A8-9C5C-1A4A-1871-2AA68BACD726}"/>
                </a:ext>
              </a:extLst>
            </p:cNvPr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46;p43">
              <a:extLst>
                <a:ext uri="{FF2B5EF4-FFF2-40B4-BE49-F238E27FC236}">
                  <a16:creationId xmlns:a16="http://schemas.microsoft.com/office/drawing/2014/main" id="{60C4BC27-9D6F-2A86-7AB6-7E55207DBAE8}"/>
                </a:ext>
              </a:extLst>
            </p:cNvPr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47;p43">
              <a:extLst>
                <a:ext uri="{FF2B5EF4-FFF2-40B4-BE49-F238E27FC236}">
                  <a16:creationId xmlns:a16="http://schemas.microsoft.com/office/drawing/2014/main" id="{093A281C-EAD0-A498-EA4A-4D33223073BA}"/>
                </a:ext>
              </a:extLst>
            </p:cNvPr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48;p43">
              <a:extLst>
                <a:ext uri="{FF2B5EF4-FFF2-40B4-BE49-F238E27FC236}">
                  <a16:creationId xmlns:a16="http://schemas.microsoft.com/office/drawing/2014/main" id="{34D69782-5583-7169-1082-E2962B567528}"/>
                </a:ext>
              </a:extLst>
            </p:cNvPr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49;p43">
              <a:extLst>
                <a:ext uri="{FF2B5EF4-FFF2-40B4-BE49-F238E27FC236}">
                  <a16:creationId xmlns:a16="http://schemas.microsoft.com/office/drawing/2014/main" id="{D7CA18E9-D12B-E276-65E8-14306FED3C4E}"/>
                </a:ext>
              </a:extLst>
            </p:cNvPr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50;p43">
              <a:extLst>
                <a:ext uri="{FF2B5EF4-FFF2-40B4-BE49-F238E27FC236}">
                  <a16:creationId xmlns:a16="http://schemas.microsoft.com/office/drawing/2014/main" id="{0EE356E2-EB4B-769F-37E2-962102FC87F4}"/>
                </a:ext>
              </a:extLst>
            </p:cNvPr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51;p43">
              <a:extLst>
                <a:ext uri="{FF2B5EF4-FFF2-40B4-BE49-F238E27FC236}">
                  <a16:creationId xmlns:a16="http://schemas.microsoft.com/office/drawing/2014/main" id="{DC606189-8A3B-5A17-148E-53FBDA3EBA67}"/>
                </a:ext>
              </a:extLst>
            </p:cNvPr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52;p43">
              <a:extLst>
                <a:ext uri="{FF2B5EF4-FFF2-40B4-BE49-F238E27FC236}">
                  <a16:creationId xmlns:a16="http://schemas.microsoft.com/office/drawing/2014/main" id="{B1CE6083-BF7D-54AA-64BA-EC6067AE4C2F}"/>
                </a:ext>
              </a:extLst>
            </p:cNvPr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53;p43">
              <a:extLst>
                <a:ext uri="{FF2B5EF4-FFF2-40B4-BE49-F238E27FC236}">
                  <a16:creationId xmlns:a16="http://schemas.microsoft.com/office/drawing/2014/main" id="{7C346BFB-D62E-21B0-81E5-50223FAB412D}"/>
                </a:ext>
              </a:extLst>
            </p:cNvPr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54;p43">
              <a:extLst>
                <a:ext uri="{FF2B5EF4-FFF2-40B4-BE49-F238E27FC236}">
                  <a16:creationId xmlns:a16="http://schemas.microsoft.com/office/drawing/2014/main" id="{BB2E34FD-15D8-BEF3-4A53-9A9379976CA5}"/>
                </a:ext>
              </a:extLst>
            </p:cNvPr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55;p43">
              <a:extLst>
                <a:ext uri="{FF2B5EF4-FFF2-40B4-BE49-F238E27FC236}">
                  <a16:creationId xmlns:a16="http://schemas.microsoft.com/office/drawing/2014/main" id="{0AE60819-FB87-2B93-1D7D-FE33D0EBB868}"/>
                </a:ext>
              </a:extLst>
            </p:cNvPr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56;p43">
              <a:extLst>
                <a:ext uri="{FF2B5EF4-FFF2-40B4-BE49-F238E27FC236}">
                  <a16:creationId xmlns:a16="http://schemas.microsoft.com/office/drawing/2014/main" id="{E8F9D7FE-40BF-27E0-C3AF-F52FD6179140}"/>
                </a:ext>
              </a:extLst>
            </p:cNvPr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57;p43">
              <a:extLst>
                <a:ext uri="{FF2B5EF4-FFF2-40B4-BE49-F238E27FC236}">
                  <a16:creationId xmlns:a16="http://schemas.microsoft.com/office/drawing/2014/main" id="{2B8D9E65-ABFA-EAF9-88DA-9F7A74C863D2}"/>
                </a:ext>
              </a:extLst>
            </p:cNvPr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58;p43">
              <a:extLst>
                <a:ext uri="{FF2B5EF4-FFF2-40B4-BE49-F238E27FC236}">
                  <a16:creationId xmlns:a16="http://schemas.microsoft.com/office/drawing/2014/main" id="{942BCAA0-5128-FBD0-60DE-0A23836ADF8C}"/>
                </a:ext>
              </a:extLst>
            </p:cNvPr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59;p43">
              <a:extLst>
                <a:ext uri="{FF2B5EF4-FFF2-40B4-BE49-F238E27FC236}">
                  <a16:creationId xmlns:a16="http://schemas.microsoft.com/office/drawing/2014/main" id="{37B6B195-B683-D948-2D30-6B17B212DFF1}"/>
                </a:ext>
              </a:extLst>
            </p:cNvPr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60;p43">
              <a:extLst>
                <a:ext uri="{FF2B5EF4-FFF2-40B4-BE49-F238E27FC236}">
                  <a16:creationId xmlns:a16="http://schemas.microsoft.com/office/drawing/2014/main" id="{E930C812-B832-9B67-CE3F-141BEBBB2A25}"/>
                </a:ext>
              </a:extLst>
            </p:cNvPr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61;p43">
              <a:extLst>
                <a:ext uri="{FF2B5EF4-FFF2-40B4-BE49-F238E27FC236}">
                  <a16:creationId xmlns:a16="http://schemas.microsoft.com/office/drawing/2014/main" id="{82CAAB8B-5B04-A806-FE75-BC8A48AFA7C2}"/>
                </a:ext>
              </a:extLst>
            </p:cNvPr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62;p43">
              <a:extLst>
                <a:ext uri="{FF2B5EF4-FFF2-40B4-BE49-F238E27FC236}">
                  <a16:creationId xmlns:a16="http://schemas.microsoft.com/office/drawing/2014/main" id="{285A8A52-64FF-E691-4420-D2EF4FE5F9E5}"/>
                </a:ext>
              </a:extLst>
            </p:cNvPr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63;p43">
              <a:extLst>
                <a:ext uri="{FF2B5EF4-FFF2-40B4-BE49-F238E27FC236}">
                  <a16:creationId xmlns:a16="http://schemas.microsoft.com/office/drawing/2014/main" id="{F7030B15-498B-F90C-46B1-8F4C48D8FEE8}"/>
                </a:ext>
              </a:extLst>
            </p:cNvPr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64;p43">
              <a:extLst>
                <a:ext uri="{FF2B5EF4-FFF2-40B4-BE49-F238E27FC236}">
                  <a16:creationId xmlns:a16="http://schemas.microsoft.com/office/drawing/2014/main" id="{A203BA87-ECA1-F7C4-2DFE-1F50BD91732E}"/>
                </a:ext>
              </a:extLst>
            </p:cNvPr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65;p43">
              <a:extLst>
                <a:ext uri="{FF2B5EF4-FFF2-40B4-BE49-F238E27FC236}">
                  <a16:creationId xmlns:a16="http://schemas.microsoft.com/office/drawing/2014/main" id="{D33511C0-8DAA-A01B-EBFA-FC791DB481CF}"/>
                </a:ext>
              </a:extLst>
            </p:cNvPr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66;p43">
              <a:extLst>
                <a:ext uri="{FF2B5EF4-FFF2-40B4-BE49-F238E27FC236}">
                  <a16:creationId xmlns:a16="http://schemas.microsoft.com/office/drawing/2014/main" id="{EC63DF4F-8354-A061-5206-91BBE964ADDD}"/>
                </a:ext>
              </a:extLst>
            </p:cNvPr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67;p43">
              <a:extLst>
                <a:ext uri="{FF2B5EF4-FFF2-40B4-BE49-F238E27FC236}">
                  <a16:creationId xmlns:a16="http://schemas.microsoft.com/office/drawing/2014/main" id="{5FCF9AF6-4568-BEBB-2B20-BC41793B4D41}"/>
                </a:ext>
              </a:extLst>
            </p:cNvPr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68;p43">
              <a:extLst>
                <a:ext uri="{FF2B5EF4-FFF2-40B4-BE49-F238E27FC236}">
                  <a16:creationId xmlns:a16="http://schemas.microsoft.com/office/drawing/2014/main" id="{BD035C17-5835-FAE6-7C81-78E87DE22237}"/>
                </a:ext>
              </a:extLst>
            </p:cNvPr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69;p43">
              <a:extLst>
                <a:ext uri="{FF2B5EF4-FFF2-40B4-BE49-F238E27FC236}">
                  <a16:creationId xmlns:a16="http://schemas.microsoft.com/office/drawing/2014/main" id="{19523FDC-F89A-7C18-FDB1-3235710F6B25}"/>
                </a:ext>
              </a:extLst>
            </p:cNvPr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70;p43">
              <a:extLst>
                <a:ext uri="{FF2B5EF4-FFF2-40B4-BE49-F238E27FC236}">
                  <a16:creationId xmlns:a16="http://schemas.microsoft.com/office/drawing/2014/main" id="{2A96FA67-AC50-24C3-DD01-A42AFC024867}"/>
                </a:ext>
              </a:extLst>
            </p:cNvPr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71;p43">
              <a:extLst>
                <a:ext uri="{FF2B5EF4-FFF2-40B4-BE49-F238E27FC236}">
                  <a16:creationId xmlns:a16="http://schemas.microsoft.com/office/drawing/2014/main" id="{8B42F185-74B4-91DB-CC59-91C5D86916A8}"/>
                </a:ext>
              </a:extLst>
            </p:cNvPr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72;p43">
              <a:extLst>
                <a:ext uri="{FF2B5EF4-FFF2-40B4-BE49-F238E27FC236}">
                  <a16:creationId xmlns:a16="http://schemas.microsoft.com/office/drawing/2014/main" id="{38D5D70C-81C1-0CA3-7693-A9779818A459}"/>
                </a:ext>
              </a:extLst>
            </p:cNvPr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73;p43">
              <a:extLst>
                <a:ext uri="{FF2B5EF4-FFF2-40B4-BE49-F238E27FC236}">
                  <a16:creationId xmlns:a16="http://schemas.microsoft.com/office/drawing/2014/main" id="{BBC045C8-8BE4-DD5C-991B-3A0D82399C7D}"/>
                </a:ext>
              </a:extLst>
            </p:cNvPr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74;p43">
              <a:extLst>
                <a:ext uri="{FF2B5EF4-FFF2-40B4-BE49-F238E27FC236}">
                  <a16:creationId xmlns:a16="http://schemas.microsoft.com/office/drawing/2014/main" id="{FBC3D66E-2B13-2F83-5B29-57217FD53C28}"/>
                </a:ext>
              </a:extLst>
            </p:cNvPr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75;p43">
              <a:extLst>
                <a:ext uri="{FF2B5EF4-FFF2-40B4-BE49-F238E27FC236}">
                  <a16:creationId xmlns:a16="http://schemas.microsoft.com/office/drawing/2014/main" id="{270E4F18-7205-7B77-42F0-3448DB1CAC73}"/>
                </a:ext>
              </a:extLst>
            </p:cNvPr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76;p43">
              <a:extLst>
                <a:ext uri="{FF2B5EF4-FFF2-40B4-BE49-F238E27FC236}">
                  <a16:creationId xmlns:a16="http://schemas.microsoft.com/office/drawing/2014/main" id="{3ECC5F75-1B77-9D95-8A84-18794A4B876B}"/>
                </a:ext>
              </a:extLst>
            </p:cNvPr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77;p43">
              <a:extLst>
                <a:ext uri="{FF2B5EF4-FFF2-40B4-BE49-F238E27FC236}">
                  <a16:creationId xmlns:a16="http://schemas.microsoft.com/office/drawing/2014/main" id="{90564A7F-5A0B-82E7-1C42-241284A51AEA}"/>
                </a:ext>
              </a:extLst>
            </p:cNvPr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78;p43">
              <a:extLst>
                <a:ext uri="{FF2B5EF4-FFF2-40B4-BE49-F238E27FC236}">
                  <a16:creationId xmlns:a16="http://schemas.microsoft.com/office/drawing/2014/main" id="{09C51C52-0D63-AE08-45DC-94861BFA32C0}"/>
                </a:ext>
              </a:extLst>
            </p:cNvPr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79;p43">
              <a:extLst>
                <a:ext uri="{FF2B5EF4-FFF2-40B4-BE49-F238E27FC236}">
                  <a16:creationId xmlns:a16="http://schemas.microsoft.com/office/drawing/2014/main" id="{8045C8AC-582C-59F5-73B9-246FD462E196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80;p43">
              <a:extLst>
                <a:ext uri="{FF2B5EF4-FFF2-40B4-BE49-F238E27FC236}">
                  <a16:creationId xmlns:a16="http://schemas.microsoft.com/office/drawing/2014/main" id="{937D1BDD-B596-1B8F-61B1-F6E648DE9BCC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81;p43">
              <a:extLst>
                <a:ext uri="{FF2B5EF4-FFF2-40B4-BE49-F238E27FC236}">
                  <a16:creationId xmlns:a16="http://schemas.microsoft.com/office/drawing/2014/main" id="{B20A5188-F5DA-5C2B-67E2-C760CDAB722E}"/>
                </a:ext>
              </a:extLst>
            </p:cNvPr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82;p43">
              <a:extLst>
                <a:ext uri="{FF2B5EF4-FFF2-40B4-BE49-F238E27FC236}">
                  <a16:creationId xmlns:a16="http://schemas.microsoft.com/office/drawing/2014/main" id="{A1E21420-50AB-9849-F644-5DBF92AF3CE8}"/>
                </a:ext>
              </a:extLst>
            </p:cNvPr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83;p43">
              <a:extLst>
                <a:ext uri="{FF2B5EF4-FFF2-40B4-BE49-F238E27FC236}">
                  <a16:creationId xmlns:a16="http://schemas.microsoft.com/office/drawing/2014/main" id="{41A214C3-2EEF-9CA0-183C-3FAE20203DDA}"/>
                </a:ext>
              </a:extLst>
            </p:cNvPr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84;p43">
              <a:extLst>
                <a:ext uri="{FF2B5EF4-FFF2-40B4-BE49-F238E27FC236}">
                  <a16:creationId xmlns:a16="http://schemas.microsoft.com/office/drawing/2014/main" id="{35C60A7A-144F-FC11-9588-43FB8E355C5E}"/>
                </a:ext>
              </a:extLst>
            </p:cNvPr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85;p43">
              <a:extLst>
                <a:ext uri="{FF2B5EF4-FFF2-40B4-BE49-F238E27FC236}">
                  <a16:creationId xmlns:a16="http://schemas.microsoft.com/office/drawing/2014/main" id="{654A1EE1-BE52-DBC7-1E86-4FE5197980E4}"/>
                </a:ext>
              </a:extLst>
            </p:cNvPr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86;p43">
              <a:extLst>
                <a:ext uri="{FF2B5EF4-FFF2-40B4-BE49-F238E27FC236}">
                  <a16:creationId xmlns:a16="http://schemas.microsoft.com/office/drawing/2014/main" id="{60378A92-C8DA-26BA-FBB1-C47C9475A852}"/>
                </a:ext>
              </a:extLst>
            </p:cNvPr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87;p43">
              <a:extLst>
                <a:ext uri="{FF2B5EF4-FFF2-40B4-BE49-F238E27FC236}">
                  <a16:creationId xmlns:a16="http://schemas.microsoft.com/office/drawing/2014/main" id="{33795E24-BC2F-11A1-6881-6669AA7488A2}"/>
                </a:ext>
              </a:extLst>
            </p:cNvPr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88;p43">
              <a:extLst>
                <a:ext uri="{FF2B5EF4-FFF2-40B4-BE49-F238E27FC236}">
                  <a16:creationId xmlns:a16="http://schemas.microsoft.com/office/drawing/2014/main" id="{6EABE3C8-C6DB-46C2-1CAB-7E7B8E78166C}"/>
                </a:ext>
              </a:extLst>
            </p:cNvPr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89;p43">
              <a:extLst>
                <a:ext uri="{FF2B5EF4-FFF2-40B4-BE49-F238E27FC236}">
                  <a16:creationId xmlns:a16="http://schemas.microsoft.com/office/drawing/2014/main" id="{D169143A-831A-A7C7-F1FB-2C51E8F46124}"/>
                </a:ext>
              </a:extLst>
            </p:cNvPr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90;p43">
              <a:extLst>
                <a:ext uri="{FF2B5EF4-FFF2-40B4-BE49-F238E27FC236}">
                  <a16:creationId xmlns:a16="http://schemas.microsoft.com/office/drawing/2014/main" id="{2487D7E3-8CE6-D1D2-D72A-0A69EFC10DF2}"/>
                </a:ext>
              </a:extLst>
            </p:cNvPr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91;p43">
              <a:extLst>
                <a:ext uri="{FF2B5EF4-FFF2-40B4-BE49-F238E27FC236}">
                  <a16:creationId xmlns:a16="http://schemas.microsoft.com/office/drawing/2014/main" id="{426C7741-83E7-9D96-BCAA-C61958746DC5}"/>
                </a:ext>
              </a:extLst>
            </p:cNvPr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92;p43">
              <a:extLst>
                <a:ext uri="{FF2B5EF4-FFF2-40B4-BE49-F238E27FC236}">
                  <a16:creationId xmlns:a16="http://schemas.microsoft.com/office/drawing/2014/main" id="{19573DB1-F94B-3C3C-2408-8E6CB8142738}"/>
                </a:ext>
              </a:extLst>
            </p:cNvPr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11;p24">
            <a:extLst>
              <a:ext uri="{FF2B5EF4-FFF2-40B4-BE49-F238E27FC236}">
                <a16:creationId xmlns:a16="http://schemas.microsoft.com/office/drawing/2014/main" id="{A7D1EBAB-80F0-F026-24D0-2AEA2B8ED7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425" y="3285534"/>
            <a:ext cx="2499793" cy="124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Godier Alban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Vaudour</a:t>
            </a: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Matteo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Voisin Noah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1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</a:t>
            </a: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908411" y="1427431"/>
            <a:ext cx="4149366" cy="1457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Concevoir une application pour digitaliser au moins 3 de ses processus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/>
              <a:t>Gestion du personnel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/>
              <a:t>Gestion des clients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/>
              <a:t>Gestion des commandes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/>
              <a:t>Gestion du stock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/>
              <a:t>Gestion des statistiques</a:t>
            </a:r>
          </a:p>
        </p:txBody>
      </p:sp>
      <p:grpSp>
        <p:nvGrpSpPr>
          <p:cNvPr id="1504" name="Google Shape;1504;p29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05" name="Google Shape;1505;p29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06" name="Google Shape;1506;p29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9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29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516" name="Google Shape;1516;p29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9"/>
          <p:cNvGrpSpPr/>
          <p:nvPr/>
        </p:nvGrpSpPr>
        <p:grpSpPr>
          <a:xfrm>
            <a:off x="6535656" y="1197241"/>
            <a:ext cx="1469314" cy="944106"/>
            <a:chOff x="5423018" y="1213448"/>
            <a:chExt cx="1203665" cy="773414"/>
          </a:xfrm>
        </p:grpSpPr>
        <p:sp>
          <p:nvSpPr>
            <p:cNvPr id="1545" name="Google Shape;1545;p29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1842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Interface</a:t>
            </a:r>
            <a:br>
              <a:rPr lang="fr-FR" dirty="0"/>
            </a:br>
            <a:r>
              <a:rPr lang="fr-FR" dirty="0"/>
              <a:t>et BDD</a:t>
            </a:r>
            <a:br>
              <a:rPr lang="fr-FR" dirty="0"/>
            </a:b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7760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Pré-Interface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8414" y="1185565"/>
            <a:ext cx="5425172" cy="3416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834" y="-1150296"/>
            <a:ext cx="24541800" cy="154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0.25278 -0.241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1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4958" y="-964464"/>
            <a:ext cx="17318079" cy="109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9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4CCDA54-2C47-5C29-8C17-59E4E0D5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908916" y="-873024"/>
            <a:ext cx="17318079" cy="109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0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5A00CDE64C14FB88C5AB9CF307A73" ma:contentTypeVersion="11" ma:contentTypeDescription="Crée un document." ma:contentTypeScope="" ma:versionID="4ce18386d213c35db56ec919ead53df6">
  <xsd:schema xmlns:xsd="http://www.w3.org/2001/XMLSchema" xmlns:xs="http://www.w3.org/2001/XMLSchema" xmlns:p="http://schemas.microsoft.com/office/2006/metadata/properties" xmlns:ns3="c7e9659a-247f-4fc5-b96b-8066ebefd750" targetNamespace="http://schemas.microsoft.com/office/2006/metadata/properties" ma:root="true" ma:fieldsID="e87029f9a6fe63ccfb5171001daaf58b" ns3:_="">
    <xsd:import namespace="c7e9659a-247f-4fc5-b96b-8066ebefd7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9659a-247f-4fc5-b96b-8066ebefd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e9659a-247f-4fc5-b96b-8066ebefd750" xsi:nil="true"/>
  </documentManagement>
</p:properties>
</file>

<file path=customXml/itemProps1.xml><?xml version="1.0" encoding="utf-8"?>
<ds:datastoreItem xmlns:ds="http://schemas.openxmlformats.org/officeDocument/2006/customXml" ds:itemID="{1B3C1C7C-BBEF-499D-B8E6-44D4359A3A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037471-6FEE-4A7D-925A-E5710C2862CE}">
  <ds:schemaRefs>
    <ds:schemaRef ds:uri="c7e9659a-247f-4fc5-b96b-8066ebefd7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5F1C03-1A03-42D3-B734-3360CF4F91CB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c7e9659a-247f-4fc5-b96b-8066ebefd7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On-screen Show (16:9)</PresentationFormat>
  <Paragraphs>139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Arial</vt:lpstr>
      <vt:lpstr>Open Sans</vt:lpstr>
      <vt:lpstr>Symbol</vt:lpstr>
      <vt:lpstr>Sora</vt:lpstr>
      <vt:lpstr>Software Engineering Business Plan by Slidesgo</vt:lpstr>
      <vt:lpstr>Bilan de développement  </vt:lpstr>
      <vt:lpstr>Sommaire</vt:lpstr>
      <vt:lpstr>Besoin</vt:lpstr>
      <vt:lpstr>Contexte</vt:lpstr>
      <vt:lpstr>Interface et BDD </vt:lpstr>
      <vt:lpstr>Pré-Interface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Diagramme MCD</vt:lpstr>
      <vt:lpstr>Diagramme MLD</vt:lpstr>
      <vt:lpstr>Diagramme de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Onglet Client </vt:lpstr>
      <vt:lpstr>Spécifications Clients</vt:lpstr>
      <vt:lpstr>Onglet Commande </vt:lpstr>
      <vt:lpstr>Spécifications Commandes</vt:lpstr>
      <vt:lpstr>Onglet Stock </vt:lpstr>
      <vt:lpstr>Spécifications Stocks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Business Plan</dc:title>
  <dc:creator>Noah Voisin</dc:creator>
  <cp:lastModifiedBy>GODIER ALBAN</cp:lastModifiedBy>
  <cp:revision>2</cp:revision>
  <dcterms:modified xsi:type="dcterms:W3CDTF">2023-12-11T14:12:23Z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0x010100CED5A00CDE64C14FB88C5AB9CF307A73</vt:lpwstr>
  </property>
</Properties>
</file>