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3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4FF3A-D1D1-AF95-9FBD-ADDB3D0ED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FA2A0A-2D85-D357-3965-4D3299F11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564F2-C04F-3382-598D-A7BD200F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48D2A-01D5-8807-E55C-D60B9631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99159-C64A-FD98-5002-A8F43294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01335-C505-86F8-5617-BD4F8379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E19DE-82C7-D429-0793-DB8FEB6FB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C4AF16-8997-0F9C-C75E-E83E9823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D99E9-BC6A-159C-AA74-D4635A2E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8A99B-1126-E723-3E93-C2CC52E1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69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177DFB-3190-01B0-4F00-C094FD4EF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58F810-6E35-945D-A0CB-34CE607F3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043DA6-79CD-83F2-647D-67BB728A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58454-A3DF-C5A2-B188-68947137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F3E47-3451-B788-255F-73269DD5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1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E61DA-AC23-F77A-25A9-7E613C04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14E66F-C263-37DB-9B6A-6F16C67E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CBC3A0-68D7-3F49-068E-446A64C1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8133B1-FFD4-520F-CF38-259FF3F6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6ECFA-01A7-9636-44B6-2F76B32A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48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D82D9-5E73-42AD-041C-65A58913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C9C64E-C7D2-EB31-0097-4A2A65ED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182B00-3057-A606-CB19-F4DCC0A3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6B8E12-F863-00A1-21CE-69DB939F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8F9C29-03B3-3753-01C0-D67051E2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6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89E2C-99A4-D99C-5F5B-D2B7D128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FBDF33-70A2-1867-9738-61F8A2E3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5E9BA5-4F7B-FA8C-F36A-F78C1D262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28AAE4-F675-3031-AEDD-E6884743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3570F8-158C-F89E-EAC3-8FF36202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F61055-E7F0-85C0-F087-B772D0A1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35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0FD46-A8D4-B716-53EE-5C5E26C9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F2847-5928-6FFC-5341-9496CBFA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2C4D8D-322C-E04D-C468-8B43121BB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22015D-D164-5ECE-B6BE-3F124EE2B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071EC-8D2B-36DE-4FE9-115D4474A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74B726-AC09-5FCB-37F2-57B20C90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0A4776-AA4C-CF51-248A-BAFB1AD5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CA41D-4ADC-E209-8D62-0A1B89F9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DD995-7E4D-E836-0A4E-2BEC117B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82FDCC-EB9C-AF53-B7A6-A0855DC1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BAB83A-F894-0A57-DC50-D6AB6C58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FAE71E-A4CB-B9E8-B61A-921B995F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3E4299-08B3-AD89-858D-A4F43C89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F75995-EB5A-C248-9757-218BD55C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833AFB-0EB0-0EE5-030C-6C0210C9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2507D-4BEC-BBA4-B2F1-863ADDA0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CE796-D885-FCF8-237D-4517FCD4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1B80DE-32B8-F4F3-598C-03707056B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F06B41-2F31-95C9-7711-2F9C22A9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55723B-9A7B-C412-6DC8-399BEF59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B06CB-205C-7C81-18C6-CD19C0DA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43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87130-1D02-1446-3DA6-7B02064D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A373F3-04C2-D98A-E44D-DFAD1D26B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84668-580B-2267-BAC0-8FA81159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C9BC3F-6D1F-D621-8857-17B41E8A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B883DD-847F-FC6E-8F50-F6770853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EF8A6C-3B1E-C34B-02E6-C536045A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50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7A8E62-3C05-91DE-C829-29A3811F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EA147-F995-F695-4B03-2FE689A4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49CC5B-070B-79FE-1ACE-D1E768A47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1EFC-CE04-407E-8AFA-1A6592FB3D20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0B718B-DC27-6AF2-B3A5-18D220E6B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42B3C6-147B-CE8A-A18D-5ADC59675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240E-4642-4998-A7F7-0C99028446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62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ment donner la meilleure image de vous et votre entreprise à vos clients  - Bird Office Le Mag">
            <a:extLst>
              <a:ext uri="{FF2B5EF4-FFF2-40B4-BE49-F238E27FC236}">
                <a16:creationId xmlns:a16="http://schemas.microsoft.com/office/drawing/2014/main" id="{FB37A724-D111-0453-7935-31B144282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523999"/>
            <a:ext cx="8572500" cy="3810000"/>
          </a:xfrm>
          <a:prstGeom prst="rect">
            <a:avLst/>
          </a:prstGeom>
          <a:noFill/>
          <a:effectLst>
            <a:outerShdw blurRad="50800" dist="254000" dir="756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6D20303-BF4F-C033-9A44-D9F6342E2EA4}"/>
              </a:ext>
            </a:extLst>
          </p:cNvPr>
          <p:cNvSpPr txBox="1"/>
          <p:nvPr/>
        </p:nvSpPr>
        <p:spPr>
          <a:xfrm>
            <a:off x="2747957" y="2921167"/>
            <a:ext cx="6696085" cy="1015663"/>
          </a:xfrm>
          <a:prstGeom prst="rect">
            <a:avLst/>
          </a:prstGeom>
          <a:noFill/>
          <a:ln w="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glow rad="12192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  <a:softEdge rad="38100"/>
          </a:effectLst>
        </p:spPr>
        <p:txBody>
          <a:bodyPr wrap="square">
            <a:spAutoFit/>
          </a:bodyPr>
          <a:lstStyle/>
          <a:p>
            <a:pPr algn="ctr"/>
            <a:r>
              <a:rPr lang="fr-FR" sz="6000" dirty="0">
                <a:ln w="3175">
                  <a:solidFill>
                    <a:schemeClr val="bg1"/>
                  </a:solidFill>
                </a:ln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PROJET:NORTIC</a:t>
            </a:r>
            <a:endParaRPr lang="fr-FR" sz="6000" dirty="0">
              <a:ln w="3175">
                <a:solidFill>
                  <a:schemeClr val="bg1"/>
                </a:solidFill>
              </a:ln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24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DUBUS RAPHAËL</dc:creator>
  <cp:lastModifiedBy>DUBUS RAPHAËL</cp:lastModifiedBy>
  <cp:revision>1</cp:revision>
  <dcterms:created xsi:type="dcterms:W3CDTF">2023-12-10T15:48:39Z</dcterms:created>
  <dcterms:modified xsi:type="dcterms:W3CDTF">2023-12-10T15:59:58Z</dcterms:modified>
</cp:coreProperties>
</file>