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60" r:id="rId5"/>
    <p:sldId id="264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9E4A0D-5A70-4B6F-916F-DE1ADB655F94}" v="26" dt="2023-10-25T13:00:42.259"/>
    <p1510:client id="{13DD483C-591E-62E4-D3D9-B483C4A2A7F9}" v="2" dt="2023-10-25T13:09:02.945"/>
    <p1510:client id="{21A83EF8-2D23-4AD3-A94F-53BBED16F111}" v="59" dt="2023-10-25T08:47:03.538"/>
    <p1510:client id="{F6E0A788-5B58-2197-C5B7-846FB82BA6FF}" v="1" dt="2023-10-25T13:09:24.9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21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ika Králiková" userId="55835eb8-9f8c-462f-9bfc-ba93c3f48dd6" providerId="ADAL" clId="{21A83EF8-2D23-4AD3-A94F-53BBED16F111}"/>
    <pc:docChg chg="undo custSel addSld delSld modSld modMainMaster">
      <pc:chgData name="Dominika Králiková" userId="55835eb8-9f8c-462f-9bfc-ba93c3f48dd6" providerId="ADAL" clId="{21A83EF8-2D23-4AD3-A94F-53BBED16F111}" dt="2023-10-25T08:50:08.358" v="247" actId="6014"/>
      <pc:docMkLst>
        <pc:docMk/>
      </pc:docMkLst>
      <pc:sldChg chg="del">
        <pc:chgData name="Dominika Králiková" userId="55835eb8-9f8c-462f-9bfc-ba93c3f48dd6" providerId="ADAL" clId="{21A83EF8-2D23-4AD3-A94F-53BBED16F111}" dt="2023-10-25T08:45:33.186" v="239" actId="47"/>
        <pc:sldMkLst>
          <pc:docMk/>
          <pc:sldMk cId="577919797" sldId="256"/>
        </pc:sldMkLst>
      </pc:sldChg>
      <pc:sldChg chg="del">
        <pc:chgData name="Dominika Králiková" userId="55835eb8-9f8c-462f-9bfc-ba93c3f48dd6" providerId="ADAL" clId="{21A83EF8-2D23-4AD3-A94F-53BBED16F111}" dt="2023-10-25T08:45:21.666" v="237" actId="47"/>
        <pc:sldMkLst>
          <pc:docMk/>
          <pc:sldMk cId="3624302579" sldId="257"/>
        </pc:sldMkLst>
      </pc:sldChg>
      <pc:sldChg chg="new del">
        <pc:chgData name="Dominika Králiková" userId="55835eb8-9f8c-462f-9bfc-ba93c3f48dd6" providerId="ADAL" clId="{21A83EF8-2D23-4AD3-A94F-53BBED16F111}" dt="2023-10-25T08:45:22.041" v="238" actId="47"/>
        <pc:sldMkLst>
          <pc:docMk/>
          <pc:sldMk cId="2205457208" sldId="258"/>
        </pc:sldMkLst>
      </pc:sldChg>
      <pc:sldChg chg="new del">
        <pc:chgData name="Dominika Králiková" userId="55835eb8-9f8c-462f-9bfc-ba93c3f48dd6" providerId="ADAL" clId="{21A83EF8-2D23-4AD3-A94F-53BBED16F111}" dt="2023-10-25T08:45:20.740" v="236" actId="47"/>
        <pc:sldMkLst>
          <pc:docMk/>
          <pc:sldMk cId="350239857" sldId="259"/>
        </pc:sldMkLst>
      </pc:sldChg>
      <pc:sldChg chg="new">
        <pc:chgData name="Dominika Králiková" userId="55835eb8-9f8c-462f-9bfc-ba93c3f48dd6" providerId="ADAL" clId="{21A83EF8-2D23-4AD3-A94F-53BBED16F111}" dt="2023-10-24T13:41:10.978" v="10" actId="680"/>
        <pc:sldMkLst>
          <pc:docMk/>
          <pc:sldMk cId="1498330728" sldId="260"/>
        </pc:sldMkLst>
      </pc:sldChg>
      <pc:sldChg chg="new">
        <pc:chgData name="Dominika Králiková" userId="55835eb8-9f8c-462f-9bfc-ba93c3f48dd6" providerId="ADAL" clId="{21A83EF8-2D23-4AD3-A94F-53BBED16F111}" dt="2023-10-25T08:46:38.912" v="240" actId="680"/>
        <pc:sldMkLst>
          <pc:docMk/>
          <pc:sldMk cId="2195406890" sldId="261"/>
        </pc:sldMkLst>
      </pc:sldChg>
      <pc:sldChg chg="add">
        <pc:chgData name="Dominika Králiková" userId="55835eb8-9f8c-462f-9bfc-ba93c3f48dd6" providerId="ADAL" clId="{21A83EF8-2D23-4AD3-A94F-53BBED16F111}" dt="2023-10-25T08:47:03.534" v="241"/>
        <pc:sldMkLst>
          <pc:docMk/>
          <pc:sldMk cId="2981895558" sldId="262"/>
        </pc:sldMkLst>
      </pc:sldChg>
      <pc:sldChg chg="new">
        <pc:chgData name="Dominika Králiková" userId="55835eb8-9f8c-462f-9bfc-ba93c3f48dd6" providerId="ADAL" clId="{21A83EF8-2D23-4AD3-A94F-53BBED16F111}" dt="2023-10-25T08:47:10.129" v="242" actId="680"/>
        <pc:sldMkLst>
          <pc:docMk/>
          <pc:sldMk cId="1847613631" sldId="263"/>
        </pc:sldMkLst>
      </pc:sldChg>
      <pc:sldMasterChg chg="modSp addSldLayout delSldLayout modSldLayout sldLayoutOrd">
        <pc:chgData name="Dominika Králiková" userId="55835eb8-9f8c-462f-9bfc-ba93c3f48dd6" providerId="ADAL" clId="{21A83EF8-2D23-4AD3-A94F-53BBED16F111}" dt="2023-10-25T08:50:08.358" v="247" actId="6014"/>
        <pc:sldMasterMkLst>
          <pc:docMk/>
          <pc:sldMasterMk cId="288496809" sldId="2147483648"/>
        </pc:sldMasterMkLst>
        <pc:spChg chg="mod">
          <ac:chgData name="Dominika Králiková" userId="55835eb8-9f8c-462f-9bfc-ba93c3f48dd6" providerId="ADAL" clId="{21A83EF8-2D23-4AD3-A94F-53BBED16F111}" dt="2023-10-24T13:46:02.820" v="38" actId="255"/>
          <ac:spMkLst>
            <pc:docMk/>
            <pc:sldMasterMk cId="288496809" sldId="2147483648"/>
            <ac:spMk id="4" creationId="{1C002877-EE11-4A0D-BA04-7704CBF5C5BD}"/>
          </ac:spMkLst>
        </pc:spChg>
        <pc:spChg chg="mod">
          <ac:chgData name="Dominika Králiková" userId="55835eb8-9f8c-462f-9bfc-ba93c3f48dd6" providerId="ADAL" clId="{21A83EF8-2D23-4AD3-A94F-53BBED16F111}" dt="2023-10-24T13:46:02.820" v="38" actId="255"/>
          <ac:spMkLst>
            <pc:docMk/>
            <pc:sldMasterMk cId="288496809" sldId="2147483648"/>
            <ac:spMk id="5" creationId="{43388696-DE0F-2A74-B668-621E77A4C3AC}"/>
          </ac:spMkLst>
        </pc:spChg>
        <pc:spChg chg="mod">
          <ac:chgData name="Dominika Králiková" userId="55835eb8-9f8c-462f-9bfc-ba93c3f48dd6" providerId="ADAL" clId="{21A83EF8-2D23-4AD3-A94F-53BBED16F111}" dt="2023-10-24T13:46:02.820" v="38" actId="255"/>
          <ac:spMkLst>
            <pc:docMk/>
            <pc:sldMasterMk cId="288496809" sldId="2147483648"/>
            <ac:spMk id="6" creationId="{8B23EF27-68BC-FB94-A2EC-695816511C22}"/>
          </ac:spMkLst>
        </pc:spChg>
        <pc:sldLayoutChg chg="addSp delSp modSp mod">
          <pc:chgData name="Dominika Králiková" userId="55835eb8-9f8c-462f-9bfc-ba93c3f48dd6" providerId="ADAL" clId="{21A83EF8-2D23-4AD3-A94F-53BBED16F111}" dt="2023-10-25T08:43:47.473" v="224" actId="21"/>
          <pc:sldLayoutMkLst>
            <pc:docMk/>
            <pc:sldMasterMk cId="288496809" sldId="2147483648"/>
            <pc:sldLayoutMk cId="2742766900" sldId="2147483649"/>
          </pc:sldLayoutMkLst>
          <pc:spChg chg="del">
            <ac:chgData name="Dominika Králiková" userId="55835eb8-9f8c-462f-9bfc-ba93c3f48dd6" providerId="ADAL" clId="{21A83EF8-2D23-4AD3-A94F-53BBED16F111}" dt="2023-10-24T13:40:44.247" v="6" actId="478"/>
            <ac:spMkLst>
              <pc:docMk/>
              <pc:sldMasterMk cId="288496809" sldId="2147483648"/>
              <pc:sldLayoutMk cId="2742766900" sldId="2147483649"/>
              <ac:spMk id="2" creationId="{EE95217B-1E9A-2A7B-C7A2-3502337AD22D}"/>
            </ac:spMkLst>
          </pc:spChg>
          <pc:spChg chg="del">
            <ac:chgData name="Dominika Králiková" userId="55835eb8-9f8c-462f-9bfc-ba93c3f48dd6" providerId="ADAL" clId="{21A83EF8-2D23-4AD3-A94F-53BBED16F111}" dt="2023-10-24T13:40:53.394" v="8" actId="478"/>
            <ac:spMkLst>
              <pc:docMk/>
              <pc:sldMasterMk cId="288496809" sldId="2147483648"/>
              <pc:sldLayoutMk cId="2742766900" sldId="2147483649"/>
              <ac:spMk id="3" creationId="{B9430E2E-DBF0-5A39-C2DA-42CF47E570A0}"/>
            </ac:spMkLst>
          </pc:spChg>
          <pc:spChg chg="del mod">
            <ac:chgData name="Dominika Králiková" userId="55835eb8-9f8c-462f-9bfc-ba93c3f48dd6" providerId="ADAL" clId="{21A83EF8-2D23-4AD3-A94F-53BBED16F111}" dt="2023-10-24T13:43:05.313" v="14" actId="478"/>
            <ac:spMkLst>
              <pc:docMk/>
              <pc:sldMasterMk cId="288496809" sldId="2147483648"/>
              <pc:sldLayoutMk cId="2742766900" sldId="2147483649"/>
              <ac:spMk id="4" creationId="{3F9EACAD-A2B7-20FC-FD84-3619890EB39D}"/>
            </ac:spMkLst>
          </pc:spChg>
          <pc:spChg chg="del mod">
            <ac:chgData name="Dominika Králiková" userId="55835eb8-9f8c-462f-9bfc-ba93c3f48dd6" providerId="ADAL" clId="{21A83EF8-2D23-4AD3-A94F-53BBED16F111}" dt="2023-10-24T13:43:08.920" v="15" actId="478"/>
            <ac:spMkLst>
              <pc:docMk/>
              <pc:sldMasterMk cId="288496809" sldId="2147483648"/>
              <pc:sldLayoutMk cId="2742766900" sldId="2147483649"/>
              <ac:spMk id="5" creationId="{D82E4626-734A-9EA5-EC5E-EE4454F0AFF3}"/>
            </ac:spMkLst>
          </pc:spChg>
          <pc:spChg chg="del mod">
            <ac:chgData name="Dominika Králiková" userId="55835eb8-9f8c-462f-9bfc-ba93c3f48dd6" providerId="ADAL" clId="{21A83EF8-2D23-4AD3-A94F-53BBED16F111}" dt="2023-10-24T13:43:12.976" v="16" actId="478"/>
            <ac:spMkLst>
              <pc:docMk/>
              <pc:sldMasterMk cId="288496809" sldId="2147483648"/>
              <pc:sldLayoutMk cId="2742766900" sldId="2147483649"/>
              <ac:spMk id="6" creationId="{3D178527-F34D-33F9-4058-FDCFE9DC0CBB}"/>
            </ac:spMkLst>
          </pc:spChg>
          <pc:spChg chg="add mod ord">
            <ac:chgData name="Dominika Králiková" userId="55835eb8-9f8c-462f-9bfc-ba93c3f48dd6" providerId="ADAL" clId="{21A83EF8-2D23-4AD3-A94F-53BBED16F111}" dt="2023-10-24T13:40:12.965" v="4" actId="34135"/>
            <ac:spMkLst>
              <pc:docMk/>
              <pc:sldMasterMk cId="288496809" sldId="2147483648"/>
              <pc:sldLayoutMk cId="2742766900" sldId="2147483649"/>
              <ac:spMk id="7" creationId="{F99186A4-E30A-02A1-DC7E-7CCA56B1A209}"/>
            </ac:spMkLst>
          </pc:spChg>
          <pc:spChg chg="add mod">
            <ac:chgData name="Dominika Králiková" userId="55835eb8-9f8c-462f-9bfc-ba93c3f48dd6" providerId="ADAL" clId="{21A83EF8-2D23-4AD3-A94F-53BBED16F111}" dt="2023-10-24T13:47:39.474" v="48" actId="14100"/>
            <ac:spMkLst>
              <pc:docMk/>
              <pc:sldMasterMk cId="288496809" sldId="2147483648"/>
              <pc:sldLayoutMk cId="2742766900" sldId="2147483649"/>
              <ac:spMk id="9" creationId="{BB1FB448-D71E-A22D-C325-45DDA6AE9FED}"/>
            </ac:spMkLst>
          </pc:spChg>
          <pc:spChg chg="add mod">
            <ac:chgData name="Dominika Králiková" userId="55835eb8-9f8c-462f-9bfc-ba93c3f48dd6" providerId="ADAL" clId="{21A83EF8-2D23-4AD3-A94F-53BBED16F111}" dt="2023-10-24T13:47:44.668" v="49" actId="14100"/>
            <ac:spMkLst>
              <pc:docMk/>
              <pc:sldMasterMk cId="288496809" sldId="2147483648"/>
              <pc:sldLayoutMk cId="2742766900" sldId="2147483649"/>
              <ac:spMk id="10" creationId="{66888E86-22E5-1BCE-E3AD-038D5ECA3461}"/>
            </ac:spMkLst>
          </pc:spChg>
          <pc:picChg chg="add del mod">
            <ac:chgData name="Dominika Králiková" userId="55835eb8-9f8c-462f-9bfc-ba93c3f48dd6" providerId="ADAL" clId="{21A83EF8-2D23-4AD3-A94F-53BBED16F111}" dt="2023-10-24T13:47:30.043" v="46" actId="478"/>
            <ac:picMkLst>
              <pc:docMk/>
              <pc:sldMasterMk cId="288496809" sldId="2147483648"/>
              <pc:sldLayoutMk cId="2742766900" sldId="2147483649"/>
              <ac:picMk id="8" creationId="{18C1A61D-A0E4-4DB8-F164-D7567D764CCA}"/>
            </ac:picMkLst>
          </pc:picChg>
          <pc:picChg chg="add mod">
            <ac:chgData name="Dominika Králiková" userId="55835eb8-9f8c-462f-9bfc-ba93c3f48dd6" providerId="ADAL" clId="{21A83EF8-2D23-4AD3-A94F-53BBED16F111}" dt="2023-10-24T13:47:50.136" v="52" actId="1076"/>
            <ac:picMkLst>
              <pc:docMk/>
              <pc:sldMasterMk cId="288496809" sldId="2147483648"/>
              <pc:sldLayoutMk cId="2742766900" sldId="2147483649"/>
              <ac:picMk id="11" creationId="{46FC7992-9D7F-8F20-7A63-54A3384827BD}"/>
            </ac:picMkLst>
          </pc:picChg>
          <pc:picChg chg="add mod">
            <ac:chgData name="Dominika Králiková" userId="55835eb8-9f8c-462f-9bfc-ba93c3f48dd6" providerId="ADAL" clId="{21A83EF8-2D23-4AD3-A94F-53BBED16F111}" dt="2023-10-25T08:38:05.742" v="186" actId="34135"/>
            <ac:picMkLst>
              <pc:docMk/>
              <pc:sldMasterMk cId="288496809" sldId="2147483648"/>
              <pc:sldLayoutMk cId="2742766900" sldId="2147483649"/>
              <ac:picMk id="12" creationId="{8E1E56E8-5ED6-F657-9257-361BFC41729A}"/>
            </ac:picMkLst>
          </pc:picChg>
          <pc:picChg chg="add del mod modCrop">
            <ac:chgData name="Dominika Králiková" userId="55835eb8-9f8c-462f-9bfc-ba93c3f48dd6" providerId="ADAL" clId="{21A83EF8-2D23-4AD3-A94F-53BBED16F111}" dt="2023-10-24T13:44:21.456" v="33" actId="478"/>
            <ac:picMkLst>
              <pc:docMk/>
              <pc:sldMasterMk cId="288496809" sldId="2147483648"/>
              <pc:sldLayoutMk cId="2742766900" sldId="2147483649"/>
              <ac:picMk id="13" creationId="{9E7FD94A-4ED0-2C98-8D65-D04992724955}"/>
            </ac:picMkLst>
          </pc:picChg>
          <pc:picChg chg="add mod">
            <ac:chgData name="Dominika Králiková" userId="55835eb8-9f8c-462f-9bfc-ba93c3f48dd6" providerId="ADAL" clId="{21A83EF8-2D23-4AD3-A94F-53BBED16F111}" dt="2023-10-24T13:47:30.356" v="47"/>
            <ac:picMkLst>
              <pc:docMk/>
              <pc:sldMasterMk cId="288496809" sldId="2147483648"/>
              <pc:sldLayoutMk cId="2742766900" sldId="2147483649"/>
              <ac:picMk id="14" creationId="{C9D806BF-AAFF-3602-C6B8-F0C55519BC5A}"/>
            </ac:picMkLst>
          </pc:picChg>
          <pc:picChg chg="add del mod">
            <ac:chgData name="Dominika Králiková" userId="55835eb8-9f8c-462f-9bfc-ba93c3f48dd6" providerId="ADAL" clId="{21A83EF8-2D23-4AD3-A94F-53BBED16F111}" dt="2023-10-25T08:43:47.473" v="224" actId="21"/>
            <ac:picMkLst>
              <pc:docMk/>
              <pc:sldMasterMk cId="288496809" sldId="2147483648"/>
              <pc:sldLayoutMk cId="2742766900" sldId="2147483649"/>
              <ac:picMk id="15" creationId="{88D4F4FD-6F2F-67B1-A9AD-326B5D273732}"/>
            </ac:picMkLst>
          </pc:picChg>
        </pc:sldLayoutChg>
        <pc:sldLayoutChg chg="addSp delSp modSp mod">
          <pc:chgData name="Dominika Králiková" userId="55835eb8-9f8c-462f-9bfc-ba93c3f48dd6" providerId="ADAL" clId="{21A83EF8-2D23-4AD3-A94F-53BBED16F111}" dt="2023-10-25T08:48:53.326" v="243" actId="6014"/>
          <pc:sldLayoutMkLst>
            <pc:docMk/>
            <pc:sldMasterMk cId="288496809" sldId="2147483648"/>
            <pc:sldLayoutMk cId="2777043670" sldId="2147483650"/>
          </pc:sldLayoutMkLst>
          <pc:spChg chg="del">
            <ac:chgData name="Dominika Králiková" userId="55835eb8-9f8c-462f-9bfc-ba93c3f48dd6" providerId="ADAL" clId="{21A83EF8-2D23-4AD3-A94F-53BBED16F111}" dt="2023-10-24T13:44:39.596" v="34" actId="478"/>
            <ac:spMkLst>
              <pc:docMk/>
              <pc:sldMasterMk cId="288496809" sldId="2147483648"/>
              <pc:sldLayoutMk cId="2777043670" sldId="2147483650"/>
              <ac:spMk id="2" creationId="{12FA6363-D2C2-222C-A3D7-98FEC2E2A64F}"/>
            </ac:spMkLst>
          </pc:spChg>
          <pc:spChg chg="mod">
            <ac:chgData name="Dominika Králiková" userId="55835eb8-9f8c-462f-9bfc-ba93c3f48dd6" providerId="ADAL" clId="{21A83EF8-2D23-4AD3-A94F-53BBED16F111}" dt="2023-10-24T13:49:03.784" v="64" actId="14100"/>
            <ac:spMkLst>
              <pc:docMk/>
              <pc:sldMasterMk cId="288496809" sldId="2147483648"/>
              <pc:sldLayoutMk cId="2777043670" sldId="2147483650"/>
              <ac:spMk id="3" creationId="{320D8638-F42D-519E-610B-0A7966299A4A}"/>
            </ac:spMkLst>
          </pc:spChg>
          <pc:spChg chg="mod">
            <ac:chgData name="Dominika Králiková" userId="55835eb8-9f8c-462f-9bfc-ba93c3f48dd6" providerId="ADAL" clId="{21A83EF8-2D23-4AD3-A94F-53BBED16F111}" dt="2023-10-24T13:56:49.072" v="132" actId="1076"/>
            <ac:spMkLst>
              <pc:docMk/>
              <pc:sldMasterMk cId="288496809" sldId="2147483648"/>
              <pc:sldLayoutMk cId="2777043670" sldId="2147483650"/>
              <ac:spMk id="4" creationId="{2384C6B8-E188-BC40-3819-4FC89DBE4070}"/>
            </ac:spMkLst>
          </pc:spChg>
          <pc:spChg chg="mod">
            <ac:chgData name="Dominika Králiková" userId="55835eb8-9f8c-462f-9bfc-ba93c3f48dd6" providerId="ADAL" clId="{21A83EF8-2D23-4AD3-A94F-53BBED16F111}" dt="2023-10-24T13:57:04.924" v="133" actId="1076"/>
            <ac:spMkLst>
              <pc:docMk/>
              <pc:sldMasterMk cId="288496809" sldId="2147483648"/>
              <pc:sldLayoutMk cId="2777043670" sldId="2147483650"/>
              <ac:spMk id="5" creationId="{B38A28AD-1683-F16D-2D40-018C2D1E5574}"/>
            </ac:spMkLst>
          </pc:spChg>
          <pc:spChg chg="add mod">
            <ac:chgData name="Dominika Králiková" userId="55835eb8-9f8c-462f-9bfc-ba93c3f48dd6" providerId="ADAL" clId="{21A83EF8-2D23-4AD3-A94F-53BBED16F111}" dt="2023-10-24T13:48:52.704" v="61" actId="14100"/>
            <ac:spMkLst>
              <pc:docMk/>
              <pc:sldMasterMk cId="288496809" sldId="2147483648"/>
              <pc:sldLayoutMk cId="2777043670" sldId="2147483650"/>
              <ac:spMk id="7" creationId="{85D42B11-C162-EEE8-0B0F-A6F85BE4B6D4}"/>
            </ac:spMkLst>
          </pc:spChg>
          <pc:spChg chg="add del mod">
            <ac:chgData name="Dominika Králiková" userId="55835eb8-9f8c-462f-9bfc-ba93c3f48dd6" providerId="ADAL" clId="{21A83EF8-2D23-4AD3-A94F-53BBED16F111}" dt="2023-10-24T13:48:41.863" v="58"/>
            <ac:spMkLst>
              <pc:docMk/>
              <pc:sldMasterMk cId="288496809" sldId="2147483648"/>
              <pc:sldLayoutMk cId="2777043670" sldId="2147483650"/>
              <ac:spMk id="10" creationId="{34736C4D-57CB-06DA-43C0-6C5508B7DAEB}"/>
            </ac:spMkLst>
          </pc:spChg>
          <pc:spChg chg="add del mod">
            <ac:chgData name="Dominika Králiková" userId="55835eb8-9f8c-462f-9bfc-ba93c3f48dd6" providerId="ADAL" clId="{21A83EF8-2D23-4AD3-A94F-53BBED16F111}" dt="2023-10-24T13:48:57.545" v="62" actId="478"/>
            <ac:spMkLst>
              <pc:docMk/>
              <pc:sldMasterMk cId="288496809" sldId="2147483648"/>
              <pc:sldLayoutMk cId="2777043670" sldId="2147483650"/>
              <ac:spMk id="11" creationId="{3FB0EA0F-ADB2-5E53-6084-C359FAD0363B}"/>
            </ac:spMkLst>
          </pc:spChg>
          <pc:picChg chg="add mod">
            <ac:chgData name="Dominika Králiková" userId="55835eb8-9f8c-462f-9bfc-ba93c3f48dd6" providerId="ADAL" clId="{21A83EF8-2D23-4AD3-A94F-53BBED16F111}" dt="2023-10-24T13:47:15.671" v="43" actId="1076"/>
            <ac:picMkLst>
              <pc:docMk/>
              <pc:sldMasterMk cId="288496809" sldId="2147483648"/>
              <pc:sldLayoutMk cId="2777043670" sldId="2147483650"/>
              <ac:picMk id="8" creationId="{5E9E3B43-319A-E959-80FD-04242D53C3B2}"/>
            </ac:picMkLst>
          </pc:picChg>
          <pc:picChg chg="add del mod">
            <ac:chgData name="Dominika Králiková" userId="55835eb8-9f8c-462f-9bfc-ba93c3f48dd6" providerId="ADAL" clId="{21A83EF8-2D23-4AD3-A94F-53BBED16F111}" dt="2023-10-24T13:47:58.093" v="53" actId="478"/>
            <ac:picMkLst>
              <pc:docMk/>
              <pc:sldMasterMk cId="288496809" sldId="2147483648"/>
              <pc:sldLayoutMk cId="2777043670" sldId="2147483650"/>
              <ac:picMk id="9" creationId="{70C9F53F-BC92-E41E-7616-AC0A31D0D1AB}"/>
            </ac:picMkLst>
          </pc:picChg>
          <pc:picChg chg="add mod">
            <ac:chgData name="Dominika Králiková" userId="55835eb8-9f8c-462f-9bfc-ba93c3f48dd6" providerId="ADAL" clId="{21A83EF8-2D23-4AD3-A94F-53BBED16F111}" dt="2023-10-25T08:38:09.874" v="187" actId="34135"/>
            <ac:picMkLst>
              <pc:docMk/>
              <pc:sldMasterMk cId="288496809" sldId="2147483648"/>
              <pc:sldLayoutMk cId="2777043670" sldId="2147483650"/>
              <ac:picMk id="12" creationId="{6A6F249D-B4E0-D8DD-908F-539FEC8EDDC3}"/>
            </ac:picMkLst>
          </pc:picChg>
          <pc:picChg chg="add del mod modCrop">
            <ac:chgData name="Dominika Králiková" userId="55835eb8-9f8c-462f-9bfc-ba93c3f48dd6" providerId="ADAL" clId="{21A83EF8-2D23-4AD3-A94F-53BBED16F111}" dt="2023-10-24T13:51:32.609" v="80" actId="478"/>
            <ac:picMkLst>
              <pc:docMk/>
              <pc:sldMasterMk cId="288496809" sldId="2147483648"/>
              <pc:sldLayoutMk cId="2777043670" sldId="2147483650"/>
              <ac:picMk id="13" creationId="{51B7824A-9E13-5D4C-76DC-F57A1E63ED1A}"/>
            </ac:picMkLst>
          </pc:picChg>
        </pc:sldLayoutChg>
        <pc:sldLayoutChg chg="del ord">
          <pc:chgData name="Dominika Králiková" userId="55835eb8-9f8c-462f-9bfc-ba93c3f48dd6" providerId="ADAL" clId="{21A83EF8-2D23-4AD3-A94F-53BBED16F111}" dt="2023-10-25T08:33:38.497" v="159" actId="2696"/>
          <pc:sldLayoutMkLst>
            <pc:docMk/>
            <pc:sldMasterMk cId="288496809" sldId="2147483648"/>
            <pc:sldLayoutMk cId="3691012118" sldId="2147483651"/>
          </pc:sldLayoutMkLst>
        </pc:sldLayoutChg>
        <pc:sldLayoutChg chg="addSp delSp modSp mod">
          <pc:chgData name="Dominika Králiková" userId="55835eb8-9f8c-462f-9bfc-ba93c3f48dd6" providerId="ADAL" clId="{21A83EF8-2D23-4AD3-A94F-53BBED16F111}" dt="2023-10-25T08:49:05.559" v="244" actId="6014"/>
          <pc:sldLayoutMkLst>
            <pc:docMk/>
            <pc:sldMasterMk cId="288496809" sldId="2147483648"/>
            <pc:sldLayoutMk cId="833273938" sldId="2147483652"/>
          </pc:sldLayoutMkLst>
          <pc:spChg chg="del mod">
            <ac:chgData name="Dominika Králiková" userId="55835eb8-9f8c-462f-9bfc-ba93c3f48dd6" providerId="ADAL" clId="{21A83EF8-2D23-4AD3-A94F-53BBED16F111}" dt="2023-10-24T13:54:47.588" v="115" actId="478"/>
            <ac:spMkLst>
              <pc:docMk/>
              <pc:sldMasterMk cId="288496809" sldId="2147483648"/>
              <pc:sldLayoutMk cId="833273938" sldId="2147483652"/>
              <ac:spMk id="2" creationId="{B3A49D49-4AD5-7CD3-EF09-F6B5D4878A24}"/>
            </ac:spMkLst>
          </pc:spChg>
          <pc:spChg chg="del">
            <ac:chgData name="Dominika Králiková" userId="55835eb8-9f8c-462f-9bfc-ba93c3f48dd6" providerId="ADAL" clId="{21A83EF8-2D23-4AD3-A94F-53BBED16F111}" dt="2023-10-24T13:55:38.565" v="123" actId="478"/>
            <ac:spMkLst>
              <pc:docMk/>
              <pc:sldMasterMk cId="288496809" sldId="2147483648"/>
              <pc:sldLayoutMk cId="833273938" sldId="2147483652"/>
              <ac:spMk id="3" creationId="{B6E82EBE-A703-5253-5538-83C3461509B4}"/>
            </ac:spMkLst>
          </pc:spChg>
          <pc:spChg chg="del">
            <ac:chgData name="Dominika Králiková" userId="55835eb8-9f8c-462f-9bfc-ba93c3f48dd6" providerId="ADAL" clId="{21A83EF8-2D23-4AD3-A94F-53BBED16F111}" dt="2023-10-24T13:55:40.937" v="124" actId="478"/>
            <ac:spMkLst>
              <pc:docMk/>
              <pc:sldMasterMk cId="288496809" sldId="2147483648"/>
              <pc:sldLayoutMk cId="833273938" sldId="2147483652"/>
              <ac:spMk id="4" creationId="{F4F4E388-A9EE-F0A4-69BA-4931B952678A}"/>
            </ac:spMkLst>
          </pc:spChg>
          <pc:spChg chg="mod">
            <ac:chgData name="Dominika Králiková" userId="55835eb8-9f8c-462f-9bfc-ba93c3f48dd6" providerId="ADAL" clId="{21A83EF8-2D23-4AD3-A94F-53BBED16F111}" dt="2023-10-24T13:57:30.361" v="136" actId="1076"/>
            <ac:spMkLst>
              <pc:docMk/>
              <pc:sldMasterMk cId="288496809" sldId="2147483648"/>
              <pc:sldLayoutMk cId="833273938" sldId="2147483652"/>
              <ac:spMk id="5" creationId="{8B6DD221-7F4C-4D19-FF98-F6E66B030EDD}"/>
            </ac:spMkLst>
          </pc:spChg>
          <pc:spChg chg="mod">
            <ac:chgData name="Dominika Králiková" userId="55835eb8-9f8c-462f-9bfc-ba93c3f48dd6" providerId="ADAL" clId="{21A83EF8-2D23-4AD3-A94F-53BBED16F111}" dt="2023-10-24T13:57:40.334" v="137" actId="1076"/>
            <ac:spMkLst>
              <pc:docMk/>
              <pc:sldMasterMk cId="288496809" sldId="2147483648"/>
              <pc:sldLayoutMk cId="833273938" sldId="2147483652"/>
              <ac:spMk id="6" creationId="{16675A59-1841-B8F6-C919-8A8CEFFBF667}"/>
            </ac:spMkLst>
          </pc:spChg>
          <pc:spChg chg="add mod ord">
            <ac:chgData name="Dominika Králiková" userId="55835eb8-9f8c-462f-9bfc-ba93c3f48dd6" providerId="ADAL" clId="{21A83EF8-2D23-4AD3-A94F-53BBED16F111}" dt="2023-10-24T13:54:01.484" v="104" actId="167"/>
            <ac:spMkLst>
              <pc:docMk/>
              <pc:sldMasterMk cId="288496809" sldId="2147483648"/>
              <pc:sldLayoutMk cId="833273938" sldId="2147483652"/>
              <ac:spMk id="8" creationId="{A7452CEA-2582-14D3-825E-6AF766492DE7}"/>
            </ac:spMkLst>
          </pc:spChg>
          <pc:spChg chg="add mod">
            <ac:chgData name="Dominika Králiková" userId="55835eb8-9f8c-462f-9bfc-ba93c3f48dd6" providerId="ADAL" clId="{21A83EF8-2D23-4AD3-A94F-53BBED16F111}" dt="2023-10-24T13:55:26.543" v="121" actId="14100"/>
            <ac:spMkLst>
              <pc:docMk/>
              <pc:sldMasterMk cId="288496809" sldId="2147483648"/>
              <pc:sldLayoutMk cId="833273938" sldId="2147483652"/>
              <ac:spMk id="13" creationId="{EE029DC5-42FF-EB0D-A618-904AC1D05795}"/>
            </ac:spMkLst>
          </pc:spChg>
          <pc:spChg chg="add del mod">
            <ac:chgData name="Dominika Králiková" userId="55835eb8-9f8c-462f-9bfc-ba93c3f48dd6" providerId="ADAL" clId="{21A83EF8-2D23-4AD3-A94F-53BBED16F111}" dt="2023-10-24T13:55:33.037" v="122" actId="478"/>
            <ac:spMkLst>
              <pc:docMk/>
              <pc:sldMasterMk cId="288496809" sldId="2147483648"/>
              <pc:sldLayoutMk cId="833273938" sldId="2147483652"/>
              <ac:spMk id="14" creationId="{610C3052-F31C-B466-0256-4576AB48F9E5}"/>
            </ac:spMkLst>
          </pc:spChg>
          <pc:spChg chg="add del mod">
            <ac:chgData name="Dominika Králiková" userId="55835eb8-9f8c-462f-9bfc-ba93c3f48dd6" providerId="ADAL" clId="{21A83EF8-2D23-4AD3-A94F-53BBED16F111}" dt="2023-10-24T13:55:56.048" v="126"/>
            <ac:spMkLst>
              <pc:docMk/>
              <pc:sldMasterMk cId="288496809" sldId="2147483648"/>
              <pc:sldLayoutMk cId="833273938" sldId="2147483652"/>
              <ac:spMk id="15" creationId="{E25EB8E1-1946-59FE-FB32-976706E8A545}"/>
            </ac:spMkLst>
          </pc:spChg>
          <pc:spChg chg="add del mod">
            <ac:chgData name="Dominika Králiková" userId="55835eb8-9f8c-462f-9bfc-ba93c3f48dd6" providerId="ADAL" clId="{21A83EF8-2D23-4AD3-A94F-53BBED16F111}" dt="2023-10-24T13:55:56.048" v="126"/>
            <ac:spMkLst>
              <pc:docMk/>
              <pc:sldMasterMk cId="288496809" sldId="2147483648"/>
              <pc:sldLayoutMk cId="833273938" sldId="2147483652"/>
              <ac:spMk id="16" creationId="{536D8099-6F78-03ED-228D-994466EEBB82}"/>
            </ac:spMkLst>
          </pc:spChg>
          <pc:spChg chg="add mod">
            <ac:chgData name="Dominika Králiková" userId="55835eb8-9f8c-462f-9bfc-ba93c3f48dd6" providerId="ADAL" clId="{21A83EF8-2D23-4AD3-A94F-53BBED16F111}" dt="2023-10-24T13:58:24.948" v="141" actId="14100"/>
            <ac:spMkLst>
              <pc:docMk/>
              <pc:sldMasterMk cId="288496809" sldId="2147483648"/>
              <pc:sldLayoutMk cId="833273938" sldId="2147483652"/>
              <ac:spMk id="17" creationId="{5B0DA878-FD5C-8936-50E2-9F0D97121EA0}"/>
            </ac:spMkLst>
          </pc:spChg>
          <pc:spChg chg="add mod">
            <ac:chgData name="Dominika Králiková" userId="55835eb8-9f8c-462f-9bfc-ba93c3f48dd6" providerId="ADAL" clId="{21A83EF8-2D23-4AD3-A94F-53BBED16F111}" dt="2023-10-25T08:35:56.460" v="172" actId="14100"/>
            <ac:spMkLst>
              <pc:docMk/>
              <pc:sldMasterMk cId="288496809" sldId="2147483648"/>
              <pc:sldLayoutMk cId="833273938" sldId="2147483652"/>
              <ac:spMk id="18" creationId="{FF7C2F41-5440-BEEC-10A3-2CA41A4EDE73}"/>
            </ac:spMkLst>
          </pc:spChg>
          <pc:picChg chg="add del mod">
            <ac:chgData name="Dominika Králiková" userId="55835eb8-9f8c-462f-9bfc-ba93c3f48dd6" providerId="ADAL" clId="{21A83EF8-2D23-4AD3-A94F-53BBED16F111}" dt="2023-10-24T13:54:36.330" v="112" actId="1076"/>
            <ac:picMkLst>
              <pc:docMk/>
              <pc:sldMasterMk cId="288496809" sldId="2147483648"/>
              <pc:sldLayoutMk cId="833273938" sldId="2147483652"/>
              <ac:picMk id="9" creationId="{3E4E9CDA-1DED-90F5-2BD5-D09B44BF530B}"/>
            </ac:picMkLst>
          </pc:picChg>
          <pc:picChg chg="add del mod ord">
            <ac:chgData name="Dominika Králiková" userId="55835eb8-9f8c-462f-9bfc-ba93c3f48dd6" providerId="ADAL" clId="{21A83EF8-2D23-4AD3-A94F-53BBED16F111}" dt="2023-10-24T13:53:29.791" v="96" actId="478"/>
            <ac:picMkLst>
              <pc:docMk/>
              <pc:sldMasterMk cId="288496809" sldId="2147483648"/>
              <pc:sldLayoutMk cId="833273938" sldId="2147483652"/>
              <ac:picMk id="10" creationId="{DF71C56D-9108-74EE-F5FA-0F5656D4830A}"/>
            </ac:picMkLst>
          </pc:picChg>
          <pc:picChg chg="add mod ord">
            <ac:chgData name="Dominika Králiková" userId="55835eb8-9f8c-462f-9bfc-ba93c3f48dd6" providerId="ADAL" clId="{21A83EF8-2D23-4AD3-A94F-53BBED16F111}" dt="2023-10-24T13:53:51.391" v="101" actId="167"/>
            <ac:picMkLst>
              <pc:docMk/>
              <pc:sldMasterMk cId="288496809" sldId="2147483648"/>
              <pc:sldLayoutMk cId="833273938" sldId="2147483652"/>
              <ac:picMk id="11" creationId="{AC1AA14F-ECCF-1324-423D-9067AF15F139}"/>
            </ac:picMkLst>
          </pc:picChg>
          <pc:picChg chg="add del mod">
            <ac:chgData name="Dominika Králiková" userId="55835eb8-9f8c-462f-9bfc-ba93c3f48dd6" providerId="ADAL" clId="{21A83EF8-2D23-4AD3-A94F-53BBED16F111}" dt="2023-10-24T13:54:41.868" v="113" actId="478"/>
            <ac:picMkLst>
              <pc:docMk/>
              <pc:sldMasterMk cId="288496809" sldId="2147483648"/>
              <pc:sldLayoutMk cId="833273938" sldId="2147483652"/>
              <ac:picMk id="12" creationId="{02C10E73-70A0-DE73-20CA-5A4524D98EEE}"/>
            </ac:picMkLst>
          </pc:picChg>
        </pc:sldLayoutChg>
        <pc:sldLayoutChg chg="del">
          <pc:chgData name="Dominika Králiková" userId="55835eb8-9f8c-462f-9bfc-ba93c3f48dd6" providerId="ADAL" clId="{21A83EF8-2D23-4AD3-A94F-53BBED16F111}" dt="2023-10-25T08:34:18.841" v="160" actId="2696"/>
          <pc:sldLayoutMkLst>
            <pc:docMk/>
            <pc:sldMasterMk cId="288496809" sldId="2147483648"/>
            <pc:sldLayoutMk cId="4200602408" sldId="2147483653"/>
          </pc:sldLayoutMkLst>
        </pc:sldLayoutChg>
        <pc:sldLayoutChg chg="addSp delSp modSp mod">
          <pc:chgData name="Dominika Králiková" userId="55835eb8-9f8c-462f-9bfc-ba93c3f48dd6" providerId="ADAL" clId="{21A83EF8-2D23-4AD3-A94F-53BBED16F111}" dt="2023-10-25T08:49:21.197" v="245" actId="6014"/>
          <pc:sldLayoutMkLst>
            <pc:docMk/>
            <pc:sldMasterMk cId="288496809" sldId="2147483648"/>
            <pc:sldLayoutMk cId="172922952" sldId="2147483654"/>
          </pc:sldLayoutMkLst>
          <pc:spChg chg="del">
            <ac:chgData name="Dominika Králiková" userId="55835eb8-9f8c-462f-9bfc-ba93c3f48dd6" providerId="ADAL" clId="{21A83EF8-2D23-4AD3-A94F-53BBED16F111}" dt="2023-10-25T08:35:23.509" v="167" actId="478"/>
            <ac:spMkLst>
              <pc:docMk/>
              <pc:sldMasterMk cId="288496809" sldId="2147483648"/>
              <pc:sldLayoutMk cId="172922952" sldId="2147483654"/>
              <ac:spMk id="2" creationId="{D1D37C64-1791-CF3D-5D4D-B7747B120BB9}"/>
            </ac:spMkLst>
          </pc:spChg>
          <pc:spChg chg="mod">
            <ac:chgData name="Dominika Králiková" userId="55835eb8-9f8c-462f-9bfc-ba93c3f48dd6" providerId="ADAL" clId="{21A83EF8-2D23-4AD3-A94F-53BBED16F111}" dt="2023-10-25T08:36:44.271" v="176" actId="1076"/>
            <ac:spMkLst>
              <pc:docMk/>
              <pc:sldMasterMk cId="288496809" sldId="2147483648"/>
              <pc:sldLayoutMk cId="172922952" sldId="2147483654"/>
              <ac:spMk id="3" creationId="{993FF911-3100-5729-35C9-AC8B4CC2BDE4}"/>
            </ac:spMkLst>
          </pc:spChg>
          <pc:spChg chg="mod">
            <ac:chgData name="Dominika Králiková" userId="55835eb8-9f8c-462f-9bfc-ba93c3f48dd6" providerId="ADAL" clId="{21A83EF8-2D23-4AD3-A94F-53BBED16F111}" dt="2023-10-25T08:37:24.873" v="177" actId="1076"/>
            <ac:spMkLst>
              <pc:docMk/>
              <pc:sldMasterMk cId="288496809" sldId="2147483648"/>
              <pc:sldLayoutMk cId="172922952" sldId="2147483654"/>
              <ac:spMk id="4" creationId="{01C2593E-AFE6-F4BE-3F94-299A7C93481C}"/>
            </ac:spMkLst>
          </pc:spChg>
          <pc:spChg chg="mod">
            <ac:chgData name="Dominika Králiková" userId="55835eb8-9f8c-462f-9bfc-ba93c3f48dd6" providerId="ADAL" clId="{21A83EF8-2D23-4AD3-A94F-53BBED16F111}" dt="2023-10-25T08:37:28.702" v="178" actId="1076"/>
            <ac:spMkLst>
              <pc:docMk/>
              <pc:sldMasterMk cId="288496809" sldId="2147483648"/>
              <pc:sldLayoutMk cId="172922952" sldId="2147483654"/>
              <ac:spMk id="5" creationId="{6D8FE656-0665-3CDD-7DB1-371763BF637F}"/>
            </ac:spMkLst>
          </pc:spChg>
          <pc:spChg chg="add mod">
            <ac:chgData name="Dominika Králiková" userId="55835eb8-9f8c-462f-9bfc-ba93c3f48dd6" providerId="ADAL" clId="{21A83EF8-2D23-4AD3-A94F-53BBED16F111}" dt="2023-10-25T08:36:29.475" v="175"/>
            <ac:spMkLst>
              <pc:docMk/>
              <pc:sldMasterMk cId="288496809" sldId="2147483648"/>
              <pc:sldLayoutMk cId="172922952" sldId="2147483654"/>
              <ac:spMk id="6" creationId="{DD172CCD-45F6-9F93-1BC4-94C139E6126E}"/>
            </ac:spMkLst>
          </pc:spChg>
          <pc:picChg chg="add mod">
            <ac:chgData name="Dominika Králiková" userId="55835eb8-9f8c-462f-9bfc-ba93c3f48dd6" providerId="ADAL" clId="{21A83EF8-2D23-4AD3-A94F-53BBED16F111}" dt="2023-10-25T08:36:29.475" v="175"/>
            <ac:picMkLst>
              <pc:docMk/>
              <pc:sldMasterMk cId="288496809" sldId="2147483648"/>
              <pc:sldLayoutMk cId="172922952" sldId="2147483654"/>
              <ac:picMk id="7" creationId="{2CF9B5B9-429A-0F7B-A813-0B4167A6CA04}"/>
            </ac:picMkLst>
          </pc:picChg>
          <pc:picChg chg="add del mod">
            <ac:chgData name="Dominika Králiková" userId="55835eb8-9f8c-462f-9bfc-ba93c3f48dd6" providerId="ADAL" clId="{21A83EF8-2D23-4AD3-A94F-53BBED16F111}" dt="2023-10-25T08:37:54.485" v="183" actId="478"/>
            <ac:picMkLst>
              <pc:docMk/>
              <pc:sldMasterMk cId="288496809" sldId="2147483648"/>
              <pc:sldLayoutMk cId="172922952" sldId="2147483654"/>
              <ac:picMk id="8" creationId="{DDF6CE33-F1F7-6E62-84C9-35948F86CE94}"/>
            </ac:picMkLst>
          </pc:picChg>
          <pc:picChg chg="add del mod">
            <ac:chgData name="Dominika Králiková" userId="55835eb8-9f8c-462f-9bfc-ba93c3f48dd6" providerId="ADAL" clId="{21A83EF8-2D23-4AD3-A94F-53BBED16F111}" dt="2023-10-25T08:37:47.556" v="182" actId="478"/>
            <ac:picMkLst>
              <pc:docMk/>
              <pc:sldMasterMk cId="288496809" sldId="2147483648"/>
              <pc:sldLayoutMk cId="172922952" sldId="2147483654"/>
              <ac:picMk id="9" creationId="{81FBB3F7-E3E7-1AE2-78B6-E8289266C27E}"/>
            </ac:picMkLst>
          </pc:picChg>
          <pc:picChg chg="add mod">
            <ac:chgData name="Dominika Králiková" userId="55835eb8-9f8c-462f-9bfc-ba93c3f48dd6" providerId="ADAL" clId="{21A83EF8-2D23-4AD3-A94F-53BBED16F111}" dt="2023-10-25T08:37:58.098" v="185" actId="34135"/>
            <ac:picMkLst>
              <pc:docMk/>
              <pc:sldMasterMk cId="288496809" sldId="2147483648"/>
              <pc:sldLayoutMk cId="172922952" sldId="2147483654"/>
              <ac:picMk id="10" creationId="{BBDA16BA-AF64-CE73-C431-05C09457A543}"/>
            </ac:picMkLst>
          </pc:picChg>
        </pc:sldLayoutChg>
        <pc:sldLayoutChg chg="addSp delSp modSp mod">
          <pc:chgData name="Dominika Králiková" userId="55835eb8-9f8c-462f-9bfc-ba93c3f48dd6" providerId="ADAL" clId="{21A83EF8-2D23-4AD3-A94F-53BBED16F111}" dt="2023-10-25T08:49:51.919" v="246" actId="6014"/>
          <pc:sldLayoutMkLst>
            <pc:docMk/>
            <pc:sldMasterMk cId="288496809" sldId="2147483648"/>
            <pc:sldLayoutMk cId="4115983078" sldId="2147483655"/>
          </pc:sldLayoutMkLst>
          <pc:spChg chg="del">
            <ac:chgData name="Dominika Králiková" userId="55835eb8-9f8c-462f-9bfc-ba93c3f48dd6" providerId="ADAL" clId="{21A83EF8-2D23-4AD3-A94F-53BBED16F111}" dt="2023-10-25T08:39:14.485" v="193" actId="478"/>
            <ac:spMkLst>
              <pc:docMk/>
              <pc:sldMasterMk cId="288496809" sldId="2147483648"/>
              <pc:sldLayoutMk cId="4115983078" sldId="2147483655"/>
              <ac:spMk id="2" creationId="{A837C0BE-0B32-EDCC-62EE-9539310D1383}"/>
            </ac:spMkLst>
          </pc:spChg>
          <pc:spChg chg="del">
            <ac:chgData name="Dominika Králiková" userId="55835eb8-9f8c-462f-9bfc-ba93c3f48dd6" providerId="ADAL" clId="{21A83EF8-2D23-4AD3-A94F-53BBED16F111}" dt="2023-10-25T08:39:14.485" v="193" actId="478"/>
            <ac:spMkLst>
              <pc:docMk/>
              <pc:sldMasterMk cId="288496809" sldId="2147483648"/>
              <pc:sldLayoutMk cId="4115983078" sldId="2147483655"/>
              <ac:spMk id="3" creationId="{C6942AC9-8671-3CAE-27A1-2B42169C0F2B}"/>
            </ac:spMkLst>
          </pc:spChg>
          <pc:spChg chg="del">
            <ac:chgData name="Dominika Králiková" userId="55835eb8-9f8c-462f-9bfc-ba93c3f48dd6" providerId="ADAL" clId="{21A83EF8-2D23-4AD3-A94F-53BBED16F111}" dt="2023-10-25T08:39:14.485" v="193" actId="478"/>
            <ac:spMkLst>
              <pc:docMk/>
              <pc:sldMasterMk cId="288496809" sldId="2147483648"/>
              <pc:sldLayoutMk cId="4115983078" sldId="2147483655"/>
              <ac:spMk id="4" creationId="{D6A04262-896E-053A-92FF-FB8929D6B6BE}"/>
            </ac:spMkLst>
          </pc:spChg>
          <pc:spChg chg="add mod">
            <ac:chgData name="Dominika Králiková" userId="55835eb8-9f8c-462f-9bfc-ba93c3f48dd6" providerId="ADAL" clId="{21A83EF8-2D23-4AD3-A94F-53BBED16F111}" dt="2023-10-25T08:39:15.124" v="194"/>
            <ac:spMkLst>
              <pc:docMk/>
              <pc:sldMasterMk cId="288496809" sldId="2147483648"/>
              <pc:sldLayoutMk cId="4115983078" sldId="2147483655"/>
              <ac:spMk id="7" creationId="{3BAC4AD5-AFA8-6321-7F44-B4CD71147E12}"/>
            </ac:spMkLst>
          </pc:spChg>
          <pc:spChg chg="add mod">
            <ac:chgData name="Dominika Králiková" userId="55835eb8-9f8c-462f-9bfc-ba93c3f48dd6" providerId="ADAL" clId="{21A83EF8-2D23-4AD3-A94F-53BBED16F111}" dt="2023-10-25T08:39:15.124" v="194"/>
            <ac:spMkLst>
              <pc:docMk/>
              <pc:sldMasterMk cId="288496809" sldId="2147483648"/>
              <pc:sldLayoutMk cId="4115983078" sldId="2147483655"/>
              <ac:spMk id="8" creationId="{9815A633-DF4C-9BFB-0CE2-43F63E815242}"/>
            </ac:spMkLst>
          </pc:spChg>
          <pc:spChg chg="add mod">
            <ac:chgData name="Dominika Králiková" userId="55835eb8-9f8c-462f-9bfc-ba93c3f48dd6" providerId="ADAL" clId="{21A83EF8-2D23-4AD3-A94F-53BBED16F111}" dt="2023-10-25T08:39:15.124" v="194"/>
            <ac:spMkLst>
              <pc:docMk/>
              <pc:sldMasterMk cId="288496809" sldId="2147483648"/>
              <pc:sldLayoutMk cId="4115983078" sldId="2147483655"/>
              <ac:spMk id="9" creationId="{192F97EE-B81D-887C-CCD7-21D9CEE79639}"/>
            </ac:spMkLst>
          </pc:spChg>
          <pc:picChg chg="add mod">
            <ac:chgData name="Dominika Králiková" userId="55835eb8-9f8c-462f-9bfc-ba93c3f48dd6" providerId="ADAL" clId="{21A83EF8-2D23-4AD3-A94F-53BBED16F111}" dt="2023-10-25T08:38:56.778" v="189"/>
            <ac:picMkLst>
              <pc:docMk/>
              <pc:sldMasterMk cId="288496809" sldId="2147483648"/>
              <pc:sldLayoutMk cId="4115983078" sldId="2147483655"/>
              <ac:picMk id="5" creationId="{A8FF7A6C-16D2-55E0-3533-090A32C9C919}"/>
            </ac:picMkLst>
          </pc:picChg>
          <pc:picChg chg="add mod">
            <ac:chgData name="Dominika Králiková" userId="55835eb8-9f8c-462f-9bfc-ba93c3f48dd6" providerId="ADAL" clId="{21A83EF8-2D23-4AD3-A94F-53BBED16F111}" dt="2023-10-25T08:39:03.525" v="192" actId="34135"/>
            <ac:picMkLst>
              <pc:docMk/>
              <pc:sldMasterMk cId="288496809" sldId="2147483648"/>
              <pc:sldLayoutMk cId="4115983078" sldId="2147483655"/>
              <ac:picMk id="6" creationId="{042EF7BB-B897-A45F-CEDC-5B968C67D51D}"/>
            </ac:picMkLst>
          </pc:picChg>
        </pc:sldLayoutChg>
        <pc:sldLayoutChg chg="addSp delSp modSp mod ord">
          <pc:chgData name="Dominika Králiková" userId="55835eb8-9f8c-462f-9bfc-ba93c3f48dd6" providerId="ADAL" clId="{21A83EF8-2D23-4AD3-A94F-53BBED16F111}" dt="2023-10-25T08:50:08.358" v="247" actId="6014"/>
          <pc:sldLayoutMkLst>
            <pc:docMk/>
            <pc:sldMasterMk cId="288496809" sldId="2147483648"/>
            <pc:sldLayoutMk cId="4130829508" sldId="2147483656"/>
          </pc:sldLayoutMkLst>
          <pc:spChg chg="del">
            <ac:chgData name="Dominika Králiková" userId="55835eb8-9f8c-462f-9bfc-ba93c3f48dd6" providerId="ADAL" clId="{21A83EF8-2D23-4AD3-A94F-53BBED16F111}" dt="2023-10-25T08:40:07.517" v="198" actId="478"/>
            <ac:spMkLst>
              <pc:docMk/>
              <pc:sldMasterMk cId="288496809" sldId="2147483648"/>
              <pc:sldLayoutMk cId="4130829508" sldId="2147483656"/>
              <ac:spMk id="2" creationId="{9FD4DA24-C6EF-7F7B-4C8D-D18FEACCADF8}"/>
            </ac:spMkLst>
          </pc:spChg>
          <pc:spChg chg="del">
            <ac:chgData name="Dominika Králiková" userId="55835eb8-9f8c-462f-9bfc-ba93c3f48dd6" providerId="ADAL" clId="{21A83EF8-2D23-4AD3-A94F-53BBED16F111}" dt="2023-10-25T08:40:07.517" v="198" actId="478"/>
            <ac:spMkLst>
              <pc:docMk/>
              <pc:sldMasterMk cId="288496809" sldId="2147483648"/>
              <pc:sldLayoutMk cId="4130829508" sldId="2147483656"/>
              <ac:spMk id="3" creationId="{4EDE8529-9173-CDD2-B0C9-5E0AA291F058}"/>
            </ac:spMkLst>
          </pc:spChg>
          <pc:spChg chg="del">
            <ac:chgData name="Dominika Králiková" userId="55835eb8-9f8c-462f-9bfc-ba93c3f48dd6" providerId="ADAL" clId="{21A83EF8-2D23-4AD3-A94F-53BBED16F111}" dt="2023-10-25T08:40:07.517" v="198" actId="478"/>
            <ac:spMkLst>
              <pc:docMk/>
              <pc:sldMasterMk cId="288496809" sldId="2147483648"/>
              <pc:sldLayoutMk cId="4130829508" sldId="2147483656"/>
              <ac:spMk id="4" creationId="{38917092-4B01-5FE1-20D2-65DBA763AD88}"/>
            </ac:spMkLst>
          </pc:spChg>
          <pc:spChg chg="del">
            <ac:chgData name="Dominika Králiková" userId="55835eb8-9f8c-462f-9bfc-ba93c3f48dd6" providerId="ADAL" clId="{21A83EF8-2D23-4AD3-A94F-53BBED16F111}" dt="2023-10-25T08:40:09.364" v="199" actId="478"/>
            <ac:spMkLst>
              <pc:docMk/>
              <pc:sldMasterMk cId="288496809" sldId="2147483648"/>
              <pc:sldLayoutMk cId="4130829508" sldId="2147483656"/>
              <ac:spMk id="5" creationId="{7E88E228-FE09-A9BA-49D0-9BF7563436F7}"/>
            </ac:spMkLst>
          </pc:spChg>
          <pc:spChg chg="del">
            <ac:chgData name="Dominika Králiková" userId="55835eb8-9f8c-462f-9bfc-ba93c3f48dd6" providerId="ADAL" clId="{21A83EF8-2D23-4AD3-A94F-53BBED16F111}" dt="2023-10-25T08:40:09.364" v="199" actId="478"/>
            <ac:spMkLst>
              <pc:docMk/>
              <pc:sldMasterMk cId="288496809" sldId="2147483648"/>
              <pc:sldLayoutMk cId="4130829508" sldId="2147483656"/>
              <ac:spMk id="6" creationId="{613D5126-ACC1-D14F-E542-A20A77AC0333}"/>
            </ac:spMkLst>
          </pc:spChg>
          <pc:spChg chg="del">
            <ac:chgData name="Dominika Králiková" userId="55835eb8-9f8c-462f-9bfc-ba93c3f48dd6" providerId="ADAL" clId="{21A83EF8-2D23-4AD3-A94F-53BBED16F111}" dt="2023-10-25T08:40:09.364" v="199" actId="478"/>
            <ac:spMkLst>
              <pc:docMk/>
              <pc:sldMasterMk cId="288496809" sldId="2147483648"/>
              <pc:sldLayoutMk cId="4130829508" sldId="2147483656"/>
              <ac:spMk id="7" creationId="{3D126044-854A-D2C0-6E17-B7F9C686A9AC}"/>
            </ac:spMkLst>
          </pc:spChg>
          <pc:spChg chg="add mod ord">
            <ac:chgData name="Dominika Králiková" userId="55835eb8-9f8c-462f-9bfc-ba93c3f48dd6" providerId="ADAL" clId="{21A83EF8-2D23-4AD3-A94F-53BBED16F111}" dt="2023-10-25T08:40:30.299" v="203" actId="34135"/>
            <ac:spMkLst>
              <pc:docMk/>
              <pc:sldMasterMk cId="288496809" sldId="2147483648"/>
              <pc:sldLayoutMk cId="4130829508" sldId="2147483656"/>
              <ac:spMk id="9" creationId="{5B703FA6-2B55-7A6F-476D-16B1237BAED0}"/>
            </ac:spMkLst>
          </pc:spChg>
          <pc:spChg chg="add mod">
            <ac:chgData name="Dominika Králiková" userId="55835eb8-9f8c-462f-9bfc-ba93c3f48dd6" providerId="ADAL" clId="{21A83EF8-2D23-4AD3-A94F-53BBED16F111}" dt="2023-10-25T08:40:37.469" v="204"/>
            <ac:spMkLst>
              <pc:docMk/>
              <pc:sldMasterMk cId="288496809" sldId="2147483648"/>
              <pc:sldLayoutMk cId="4130829508" sldId="2147483656"/>
              <ac:spMk id="10" creationId="{7FFBF36C-9D9A-7741-3262-B7CF4AB5CEEA}"/>
            </ac:spMkLst>
          </pc:spChg>
          <pc:spChg chg="add mod">
            <ac:chgData name="Dominika Králiková" userId="55835eb8-9f8c-462f-9bfc-ba93c3f48dd6" providerId="ADAL" clId="{21A83EF8-2D23-4AD3-A94F-53BBED16F111}" dt="2023-10-25T08:40:37.469" v="204"/>
            <ac:spMkLst>
              <pc:docMk/>
              <pc:sldMasterMk cId="288496809" sldId="2147483648"/>
              <pc:sldLayoutMk cId="4130829508" sldId="2147483656"/>
              <ac:spMk id="11" creationId="{AC2375E9-29A1-3416-A002-CDCE10104A99}"/>
            </ac:spMkLst>
          </pc:spChg>
          <pc:picChg chg="add mod">
            <ac:chgData name="Dominika Králiková" userId="55835eb8-9f8c-462f-9bfc-ba93c3f48dd6" providerId="ADAL" clId="{21A83EF8-2D23-4AD3-A94F-53BBED16F111}" dt="2023-10-25T08:40:15.403" v="200"/>
            <ac:picMkLst>
              <pc:docMk/>
              <pc:sldMasterMk cId="288496809" sldId="2147483648"/>
              <pc:sldLayoutMk cId="4130829508" sldId="2147483656"/>
              <ac:picMk id="8" creationId="{B43002FE-0248-831B-18D5-92C6A3156AF7}"/>
            </ac:picMkLst>
          </pc:picChg>
          <pc:picChg chg="add del mod">
            <ac:chgData name="Dominika Králiková" userId="55835eb8-9f8c-462f-9bfc-ba93c3f48dd6" providerId="ADAL" clId="{21A83EF8-2D23-4AD3-A94F-53BBED16F111}" dt="2023-10-25T08:42:51.568" v="212" actId="21"/>
            <ac:picMkLst>
              <pc:docMk/>
              <pc:sldMasterMk cId="288496809" sldId="2147483648"/>
              <pc:sldLayoutMk cId="4130829508" sldId="2147483656"/>
              <ac:picMk id="13" creationId="{534DBF9A-E49C-8D80-E0CF-D44D8C6B0ED7}"/>
            </ac:picMkLst>
          </pc:picChg>
          <pc:picChg chg="add mod">
            <ac:chgData name="Dominika Králiková" userId="55835eb8-9f8c-462f-9bfc-ba93c3f48dd6" providerId="ADAL" clId="{21A83EF8-2D23-4AD3-A94F-53BBED16F111}" dt="2023-10-25T08:43:50.811" v="225"/>
            <ac:picMkLst>
              <pc:docMk/>
              <pc:sldMasterMk cId="288496809" sldId="2147483648"/>
              <pc:sldLayoutMk cId="4130829508" sldId="2147483656"/>
              <ac:picMk id="14" creationId="{3C0D78F0-37B3-A522-72CE-06DC955CA7BF}"/>
            </ac:picMkLst>
          </pc:picChg>
          <pc:picChg chg="add del mod">
            <ac:chgData name="Dominika Králiková" userId="55835eb8-9f8c-462f-9bfc-ba93c3f48dd6" providerId="ADAL" clId="{21A83EF8-2D23-4AD3-A94F-53BBED16F111}" dt="2023-10-25T08:44:39.948" v="234" actId="478"/>
            <ac:picMkLst>
              <pc:docMk/>
              <pc:sldMasterMk cId="288496809" sldId="2147483648"/>
              <pc:sldLayoutMk cId="4130829508" sldId="2147483656"/>
              <ac:picMk id="15" creationId="{323BE186-8B8C-A4C6-278D-91A5D271EC89}"/>
            </ac:picMkLst>
          </pc:picChg>
          <pc:picChg chg="add del mod">
            <ac:chgData name="Dominika Králiková" userId="55835eb8-9f8c-462f-9bfc-ba93c3f48dd6" providerId="ADAL" clId="{21A83EF8-2D23-4AD3-A94F-53BBED16F111}" dt="2023-10-25T08:44:38.609" v="233" actId="21"/>
            <ac:picMkLst>
              <pc:docMk/>
              <pc:sldMasterMk cId="288496809" sldId="2147483648"/>
              <pc:sldLayoutMk cId="4130829508" sldId="2147483656"/>
              <ac:picMk id="16" creationId="{AF6B82D4-B925-E371-3399-8D95383FF685}"/>
            </ac:picMkLst>
          </pc:picChg>
          <pc:picChg chg="add mod">
            <ac:chgData name="Dominika Králiková" userId="55835eb8-9f8c-462f-9bfc-ba93c3f48dd6" providerId="ADAL" clId="{21A83EF8-2D23-4AD3-A94F-53BBED16F111}" dt="2023-10-25T08:44:40.253" v="235"/>
            <ac:picMkLst>
              <pc:docMk/>
              <pc:sldMasterMk cId="288496809" sldId="2147483648"/>
              <pc:sldLayoutMk cId="4130829508" sldId="2147483656"/>
              <ac:picMk id="17" creationId="{E194C9EE-E140-EB02-4A1D-D64E851513B7}"/>
            </ac:picMkLst>
          </pc:picChg>
        </pc:sldLayoutChg>
        <pc:sldLayoutChg chg="del">
          <pc:chgData name="Dominika Králiková" userId="55835eb8-9f8c-462f-9bfc-ba93c3f48dd6" providerId="ADAL" clId="{21A83EF8-2D23-4AD3-A94F-53BBED16F111}" dt="2023-10-24T14:00:34.993" v="158" actId="2696"/>
          <pc:sldLayoutMkLst>
            <pc:docMk/>
            <pc:sldMasterMk cId="288496809" sldId="2147483648"/>
            <pc:sldLayoutMk cId="2058468761" sldId="2147483657"/>
          </pc:sldLayoutMkLst>
        </pc:sldLayoutChg>
        <pc:sldLayoutChg chg="del">
          <pc:chgData name="Dominika Králiková" userId="55835eb8-9f8c-462f-9bfc-ba93c3f48dd6" providerId="ADAL" clId="{21A83EF8-2D23-4AD3-A94F-53BBED16F111}" dt="2023-10-24T14:00:31.337" v="156" actId="2696"/>
          <pc:sldLayoutMkLst>
            <pc:docMk/>
            <pc:sldMasterMk cId="288496809" sldId="2147483648"/>
            <pc:sldLayoutMk cId="2122509873" sldId="2147483658"/>
          </pc:sldLayoutMkLst>
        </pc:sldLayoutChg>
        <pc:sldLayoutChg chg="del">
          <pc:chgData name="Dominika Králiková" userId="55835eb8-9f8c-462f-9bfc-ba93c3f48dd6" providerId="ADAL" clId="{21A83EF8-2D23-4AD3-A94F-53BBED16F111}" dt="2023-10-24T14:00:32.727" v="157" actId="2696"/>
          <pc:sldLayoutMkLst>
            <pc:docMk/>
            <pc:sldMasterMk cId="288496809" sldId="2147483648"/>
            <pc:sldLayoutMk cId="3136888275" sldId="2147483659"/>
          </pc:sldLayoutMkLst>
        </pc:sldLayoutChg>
        <pc:sldLayoutChg chg="delSp modSp mod">
          <pc:chgData name="Dominika Králiková" userId="55835eb8-9f8c-462f-9bfc-ba93c3f48dd6" providerId="ADAL" clId="{21A83EF8-2D23-4AD3-A94F-53BBED16F111}" dt="2023-10-24T13:59:04.396" v="147" actId="1076"/>
          <pc:sldLayoutMkLst>
            <pc:docMk/>
            <pc:sldMasterMk cId="288496809" sldId="2147483648"/>
            <pc:sldLayoutMk cId="1641186723" sldId="2147483660"/>
          </pc:sldLayoutMkLst>
          <pc:spChg chg="mod">
            <ac:chgData name="Dominika Králiková" userId="55835eb8-9f8c-462f-9bfc-ba93c3f48dd6" providerId="ADAL" clId="{21A83EF8-2D23-4AD3-A94F-53BBED16F111}" dt="2023-10-24T13:57:14.128" v="134" actId="1076"/>
            <ac:spMkLst>
              <pc:docMk/>
              <pc:sldMasterMk cId="288496809" sldId="2147483648"/>
              <pc:sldLayoutMk cId="1641186723" sldId="2147483660"/>
              <ac:spMk id="4" creationId="{2384C6B8-E188-BC40-3819-4FC89DBE4070}"/>
            </ac:spMkLst>
          </pc:spChg>
          <pc:spChg chg="mod">
            <ac:chgData name="Dominika Králiková" userId="55835eb8-9f8c-462f-9bfc-ba93c3f48dd6" providerId="ADAL" clId="{21A83EF8-2D23-4AD3-A94F-53BBED16F111}" dt="2023-10-24T13:57:16.149" v="135" actId="1076"/>
            <ac:spMkLst>
              <pc:docMk/>
              <pc:sldMasterMk cId="288496809" sldId="2147483648"/>
              <pc:sldLayoutMk cId="1641186723" sldId="2147483660"/>
              <ac:spMk id="5" creationId="{B38A28AD-1683-F16D-2D40-018C2D1E5574}"/>
            </ac:spMkLst>
          </pc:spChg>
          <pc:picChg chg="mod">
            <ac:chgData name="Dominika Králiková" userId="55835eb8-9f8c-462f-9bfc-ba93c3f48dd6" providerId="ADAL" clId="{21A83EF8-2D23-4AD3-A94F-53BBED16F111}" dt="2023-10-24T13:59:04.396" v="147" actId="1076"/>
            <ac:picMkLst>
              <pc:docMk/>
              <pc:sldMasterMk cId="288496809" sldId="2147483648"/>
              <pc:sldLayoutMk cId="1641186723" sldId="2147483660"/>
              <ac:picMk id="8" creationId="{5E9E3B43-319A-E959-80FD-04242D53C3B2}"/>
            </ac:picMkLst>
          </pc:picChg>
          <pc:picChg chg="del">
            <ac:chgData name="Dominika Králiková" userId="55835eb8-9f8c-462f-9bfc-ba93c3f48dd6" providerId="ADAL" clId="{21A83EF8-2D23-4AD3-A94F-53BBED16F111}" dt="2023-10-24T13:51:41.718" v="81" actId="478"/>
            <ac:picMkLst>
              <pc:docMk/>
              <pc:sldMasterMk cId="288496809" sldId="2147483648"/>
              <pc:sldLayoutMk cId="1641186723" sldId="2147483660"/>
              <ac:picMk id="12" creationId="{6A6F249D-B4E0-D8DD-908F-539FEC8EDDC3}"/>
            </ac:picMkLst>
          </pc:picChg>
        </pc:sldLayoutChg>
        <pc:sldLayoutChg chg="addSp delSp modSp del mod">
          <pc:chgData name="Dominika Králiková" userId="55835eb8-9f8c-462f-9bfc-ba93c3f48dd6" providerId="ADAL" clId="{21A83EF8-2D23-4AD3-A94F-53BBED16F111}" dt="2023-10-24T13:59:40.956" v="154" actId="2696"/>
          <pc:sldLayoutMkLst>
            <pc:docMk/>
            <pc:sldMasterMk cId="288496809" sldId="2147483648"/>
            <pc:sldLayoutMk cId="1513960286" sldId="2147483661"/>
          </pc:sldLayoutMkLst>
          <pc:spChg chg="del mod">
            <ac:chgData name="Dominika Králiková" userId="55835eb8-9f8c-462f-9bfc-ba93c3f48dd6" providerId="ADAL" clId="{21A83EF8-2D23-4AD3-A94F-53BBED16F111}" dt="2023-10-24T13:58:59.005" v="145" actId="478"/>
            <ac:spMkLst>
              <pc:docMk/>
              <pc:sldMasterMk cId="288496809" sldId="2147483648"/>
              <pc:sldLayoutMk cId="1513960286" sldId="2147483661"/>
              <ac:spMk id="8" creationId="{A7452CEA-2582-14D3-825E-6AF766492DE7}"/>
            </ac:spMkLst>
          </pc:spChg>
          <pc:spChg chg="mod">
            <ac:chgData name="Dominika Králiková" userId="55835eb8-9f8c-462f-9bfc-ba93c3f48dd6" providerId="ADAL" clId="{21A83EF8-2D23-4AD3-A94F-53BBED16F111}" dt="2023-10-24T13:59:17.185" v="151" actId="207"/>
            <ac:spMkLst>
              <pc:docMk/>
              <pc:sldMasterMk cId="288496809" sldId="2147483648"/>
              <pc:sldLayoutMk cId="1513960286" sldId="2147483661"/>
              <ac:spMk id="13" creationId="{EE029DC5-42FF-EB0D-A618-904AC1D05795}"/>
            </ac:spMkLst>
          </pc:spChg>
          <pc:spChg chg="mod">
            <ac:chgData name="Dominika Králiková" userId="55835eb8-9f8c-462f-9bfc-ba93c3f48dd6" providerId="ADAL" clId="{21A83EF8-2D23-4AD3-A94F-53BBED16F111}" dt="2023-10-24T13:59:21.611" v="152" actId="207"/>
            <ac:spMkLst>
              <pc:docMk/>
              <pc:sldMasterMk cId="288496809" sldId="2147483648"/>
              <pc:sldLayoutMk cId="1513960286" sldId="2147483661"/>
              <ac:spMk id="17" creationId="{5B0DA878-FD5C-8936-50E2-9F0D97121EA0}"/>
            </ac:spMkLst>
          </pc:spChg>
          <pc:spChg chg="mod">
            <ac:chgData name="Dominika Králiková" userId="55835eb8-9f8c-462f-9bfc-ba93c3f48dd6" providerId="ADAL" clId="{21A83EF8-2D23-4AD3-A94F-53BBED16F111}" dt="2023-10-24T13:59:25.343" v="153" actId="207"/>
            <ac:spMkLst>
              <pc:docMk/>
              <pc:sldMasterMk cId="288496809" sldId="2147483648"/>
              <pc:sldLayoutMk cId="1513960286" sldId="2147483661"/>
              <ac:spMk id="18" creationId="{FF7C2F41-5440-BEEC-10A3-2CA41A4EDE73}"/>
            </ac:spMkLst>
          </pc:spChg>
          <pc:picChg chg="del">
            <ac:chgData name="Dominika Králiková" userId="55835eb8-9f8c-462f-9bfc-ba93c3f48dd6" providerId="ADAL" clId="{21A83EF8-2D23-4AD3-A94F-53BBED16F111}" dt="2023-10-24T13:59:08.448" v="148" actId="478"/>
            <ac:picMkLst>
              <pc:docMk/>
              <pc:sldMasterMk cId="288496809" sldId="2147483648"/>
              <pc:sldLayoutMk cId="1513960286" sldId="2147483661"/>
              <ac:picMk id="9" creationId="{3E4E9CDA-1DED-90F5-2BD5-D09B44BF530B}"/>
            </ac:picMkLst>
          </pc:picChg>
          <pc:picChg chg="del">
            <ac:chgData name="Dominika Králiková" userId="55835eb8-9f8c-462f-9bfc-ba93c3f48dd6" providerId="ADAL" clId="{21A83EF8-2D23-4AD3-A94F-53BBED16F111}" dt="2023-10-24T13:59:10.381" v="149" actId="478"/>
            <ac:picMkLst>
              <pc:docMk/>
              <pc:sldMasterMk cId="288496809" sldId="2147483648"/>
              <pc:sldLayoutMk cId="1513960286" sldId="2147483661"/>
              <ac:picMk id="11" creationId="{AC1AA14F-ECCF-1324-423D-9067AF15F139}"/>
            </ac:picMkLst>
          </pc:picChg>
          <pc:picChg chg="add mod">
            <ac:chgData name="Dominika Králiková" userId="55835eb8-9f8c-462f-9bfc-ba93c3f48dd6" providerId="ADAL" clId="{21A83EF8-2D23-4AD3-A94F-53BBED16F111}" dt="2023-10-24T13:59:10.808" v="150"/>
            <ac:picMkLst>
              <pc:docMk/>
              <pc:sldMasterMk cId="288496809" sldId="2147483648"/>
              <pc:sldLayoutMk cId="1513960286" sldId="2147483661"/>
              <ac:picMk id="12" creationId="{3C6B7F76-CEFC-13FD-4419-D7A6A3A5F570}"/>
            </ac:picMkLst>
          </pc:picChg>
        </pc:sldLayoutChg>
        <pc:sldLayoutChg chg="addSp delSp modSp mod">
          <pc:chgData name="Dominika Králiková" userId="55835eb8-9f8c-462f-9bfc-ba93c3f48dd6" providerId="ADAL" clId="{21A83EF8-2D23-4AD3-A94F-53BBED16F111}" dt="2023-10-25T08:36:24.674" v="174"/>
          <pc:sldLayoutMkLst>
            <pc:docMk/>
            <pc:sldMasterMk cId="288496809" sldId="2147483648"/>
            <pc:sldLayoutMk cId="2348626446" sldId="2147483661"/>
          </pc:sldLayoutMkLst>
          <pc:spChg chg="del mod">
            <ac:chgData name="Dominika Králiková" userId="55835eb8-9f8c-462f-9bfc-ba93c3f48dd6" providerId="ADAL" clId="{21A83EF8-2D23-4AD3-A94F-53BBED16F111}" dt="2023-10-25T08:34:30.595" v="162" actId="478"/>
            <ac:spMkLst>
              <pc:docMk/>
              <pc:sldMasterMk cId="288496809" sldId="2147483648"/>
              <pc:sldLayoutMk cId="2348626446" sldId="2147483661"/>
              <ac:spMk id="8" creationId="{A7452CEA-2582-14D3-825E-6AF766492DE7}"/>
            </ac:spMkLst>
          </pc:spChg>
          <pc:spChg chg="mod">
            <ac:chgData name="Dominika Králiková" userId="55835eb8-9f8c-462f-9bfc-ba93c3f48dd6" providerId="ADAL" clId="{21A83EF8-2D23-4AD3-A94F-53BBED16F111}" dt="2023-10-25T08:34:50.272" v="164" actId="207"/>
            <ac:spMkLst>
              <pc:docMk/>
              <pc:sldMasterMk cId="288496809" sldId="2147483648"/>
              <pc:sldLayoutMk cId="2348626446" sldId="2147483661"/>
              <ac:spMk id="13" creationId="{EE029DC5-42FF-EB0D-A618-904AC1D05795}"/>
            </ac:spMkLst>
          </pc:spChg>
          <pc:spChg chg="mod">
            <ac:chgData name="Dominika Králiková" userId="55835eb8-9f8c-462f-9bfc-ba93c3f48dd6" providerId="ADAL" clId="{21A83EF8-2D23-4AD3-A94F-53BBED16F111}" dt="2023-10-25T08:35:00.331" v="165" actId="207"/>
            <ac:spMkLst>
              <pc:docMk/>
              <pc:sldMasterMk cId="288496809" sldId="2147483648"/>
              <pc:sldLayoutMk cId="2348626446" sldId="2147483661"/>
              <ac:spMk id="17" creationId="{5B0DA878-FD5C-8936-50E2-9F0D97121EA0}"/>
            </ac:spMkLst>
          </pc:spChg>
          <pc:spChg chg="mod">
            <ac:chgData name="Dominika Králiková" userId="55835eb8-9f8c-462f-9bfc-ba93c3f48dd6" providerId="ADAL" clId="{21A83EF8-2D23-4AD3-A94F-53BBED16F111}" dt="2023-10-25T08:35:46.215" v="169" actId="14100"/>
            <ac:spMkLst>
              <pc:docMk/>
              <pc:sldMasterMk cId="288496809" sldId="2147483648"/>
              <pc:sldLayoutMk cId="2348626446" sldId="2147483661"/>
              <ac:spMk id="18" creationId="{FF7C2F41-5440-BEEC-10A3-2CA41A4EDE73}"/>
            </ac:spMkLst>
          </pc:spChg>
          <pc:picChg chg="del">
            <ac:chgData name="Dominika Králiková" userId="55835eb8-9f8c-462f-9bfc-ba93c3f48dd6" providerId="ADAL" clId="{21A83EF8-2D23-4AD3-A94F-53BBED16F111}" dt="2023-10-25T08:34:32.995" v="163" actId="478"/>
            <ac:picMkLst>
              <pc:docMk/>
              <pc:sldMasterMk cId="288496809" sldId="2147483648"/>
              <pc:sldLayoutMk cId="2348626446" sldId="2147483661"/>
              <ac:picMk id="9" creationId="{3E4E9CDA-1DED-90F5-2BD5-D09B44BF530B}"/>
            </ac:picMkLst>
          </pc:picChg>
          <pc:picChg chg="del">
            <ac:chgData name="Dominika Králiková" userId="55835eb8-9f8c-462f-9bfc-ba93c3f48dd6" providerId="ADAL" clId="{21A83EF8-2D23-4AD3-A94F-53BBED16F111}" dt="2023-10-25T08:36:24.364" v="173" actId="478"/>
            <ac:picMkLst>
              <pc:docMk/>
              <pc:sldMasterMk cId="288496809" sldId="2147483648"/>
              <pc:sldLayoutMk cId="2348626446" sldId="2147483661"/>
              <ac:picMk id="11" creationId="{AC1AA14F-ECCF-1324-423D-9067AF15F139}"/>
            </ac:picMkLst>
          </pc:picChg>
          <pc:picChg chg="add mod">
            <ac:chgData name="Dominika Králiková" userId="55835eb8-9f8c-462f-9bfc-ba93c3f48dd6" providerId="ADAL" clId="{21A83EF8-2D23-4AD3-A94F-53BBED16F111}" dt="2023-10-25T08:36:24.674" v="174"/>
            <ac:picMkLst>
              <pc:docMk/>
              <pc:sldMasterMk cId="288496809" sldId="2147483648"/>
              <pc:sldLayoutMk cId="2348626446" sldId="2147483661"/>
              <ac:picMk id="12" creationId="{C5271F10-659A-F254-2898-FB4D16684CBF}"/>
            </ac:picMkLst>
          </pc:picChg>
        </pc:sldLayoutChg>
        <pc:sldLayoutChg chg="delSp mod">
          <pc:chgData name="Dominika Králiková" userId="55835eb8-9f8c-462f-9bfc-ba93c3f48dd6" providerId="ADAL" clId="{21A83EF8-2D23-4AD3-A94F-53BBED16F111}" dt="2023-10-25T08:38:27.813" v="188" actId="478"/>
          <pc:sldLayoutMkLst>
            <pc:docMk/>
            <pc:sldMasterMk cId="288496809" sldId="2147483648"/>
            <pc:sldLayoutMk cId="2527607013" sldId="2147483662"/>
          </pc:sldLayoutMkLst>
          <pc:picChg chg="del">
            <ac:chgData name="Dominika Králiková" userId="55835eb8-9f8c-462f-9bfc-ba93c3f48dd6" providerId="ADAL" clId="{21A83EF8-2D23-4AD3-A94F-53BBED16F111}" dt="2023-10-25T08:38:27.813" v="188" actId="478"/>
            <ac:picMkLst>
              <pc:docMk/>
              <pc:sldMasterMk cId="288496809" sldId="2147483648"/>
              <pc:sldLayoutMk cId="2527607013" sldId="2147483662"/>
              <ac:picMk id="10" creationId="{BBDA16BA-AF64-CE73-C431-05C09457A543}"/>
            </ac:picMkLst>
          </pc:picChg>
        </pc:sldLayoutChg>
        <pc:sldLayoutChg chg="delSp mod">
          <pc:chgData name="Dominika Králiková" userId="55835eb8-9f8c-462f-9bfc-ba93c3f48dd6" providerId="ADAL" clId="{21A83EF8-2D23-4AD3-A94F-53BBED16F111}" dt="2023-10-25T08:39:48.389" v="197" actId="478"/>
          <pc:sldLayoutMkLst>
            <pc:docMk/>
            <pc:sldMasterMk cId="288496809" sldId="2147483648"/>
            <pc:sldLayoutMk cId="820870529" sldId="2147483663"/>
          </pc:sldLayoutMkLst>
          <pc:picChg chg="del">
            <ac:chgData name="Dominika Králiková" userId="55835eb8-9f8c-462f-9bfc-ba93c3f48dd6" providerId="ADAL" clId="{21A83EF8-2D23-4AD3-A94F-53BBED16F111}" dt="2023-10-25T08:39:48.389" v="197" actId="478"/>
            <ac:picMkLst>
              <pc:docMk/>
              <pc:sldMasterMk cId="288496809" sldId="2147483648"/>
              <pc:sldLayoutMk cId="820870529" sldId="2147483663"/>
              <ac:picMk id="6" creationId="{042EF7BB-B897-A45F-CEDC-5B968C67D51D}"/>
            </ac:picMkLst>
          </pc:picChg>
        </pc:sldLayoutChg>
        <pc:sldLayoutChg chg="new del mod">
          <pc:chgData name="Dominika Králiková" userId="55835eb8-9f8c-462f-9bfc-ba93c3f48dd6" providerId="ADAL" clId="{21A83EF8-2D23-4AD3-A94F-53BBED16F111}" dt="2023-10-25T08:39:44.242" v="196" actId="2696"/>
          <pc:sldLayoutMkLst>
            <pc:docMk/>
            <pc:sldMasterMk cId="288496809" sldId="2147483648"/>
            <pc:sldLayoutMk cId="1014658840" sldId="2147483664"/>
          </pc:sldLayoutMkLst>
        </pc:sldLayoutChg>
      </pc:sldMasterChg>
    </pc:docChg>
  </pc:docChgLst>
  <pc:docChgLst>
    <pc:chgData name="Dominika Králiková" userId="55835eb8-9f8c-462f-9bfc-ba93c3f48dd6" providerId="ADAL" clId="{129E4A0D-5A70-4B6F-916F-DE1ADB655F94}"/>
    <pc:docChg chg="undo custSel modMainMaster">
      <pc:chgData name="Dominika Králiková" userId="55835eb8-9f8c-462f-9bfc-ba93c3f48dd6" providerId="ADAL" clId="{129E4A0D-5A70-4B6F-916F-DE1ADB655F94}" dt="2023-10-25T13:03:01.505" v="90" actId="6014"/>
      <pc:docMkLst>
        <pc:docMk/>
      </pc:docMkLst>
      <pc:sldMasterChg chg="modSldLayout sldLayoutOrd">
        <pc:chgData name="Dominika Králiková" userId="55835eb8-9f8c-462f-9bfc-ba93c3f48dd6" providerId="ADAL" clId="{129E4A0D-5A70-4B6F-916F-DE1ADB655F94}" dt="2023-10-25T13:03:01.505" v="90" actId="6014"/>
        <pc:sldMasterMkLst>
          <pc:docMk/>
          <pc:sldMasterMk cId="288496809" sldId="2147483648"/>
        </pc:sldMasterMkLst>
        <pc:sldLayoutChg chg="modSp mod">
          <pc:chgData name="Dominika Králiková" userId="55835eb8-9f8c-462f-9bfc-ba93c3f48dd6" providerId="ADAL" clId="{129E4A0D-5A70-4B6F-916F-DE1ADB655F94}" dt="2023-10-25T12:55:31.414" v="22" actId="6014"/>
          <pc:sldLayoutMkLst>
            <pc:docMk/>
            <pc:sldMasterMk cId="288496809" sldId="2147483648"/>
            <pc:sldLayoutMk cId="2742766900" sldId="2147483649"/>
          </pc:sldLayoutMkLst>
          <pc:picChg chg="mod">
            <ac:chgData name="Dominika Králiková" userId="55835eb8-9f8c-462f-9bfc-ba93c3f48dd6" providerId="ADAL" clId="{129E4A0D-5A70-4B6F-916F-DE1ADB655F94}" dt="2023-10-25T12:55:21.072" v="21" actId="34135"/>
            <ac:picMkLst>
              <pc:docMk/>
              <pc:sldMasterMk cId="288496809" sldId="2147483648"/>
              <pc:sldLayoutMk cId="2742766900" sldId="2147483649"/>
              <ac:picMk id="11" creationId="{46FC7992-9D7F-8F20-7A63-54A3384827BD}"/>
            </ac:picMkLst>
          </pc:picChg>
          <pc:picChg chg="mod">
            <ac:chgData name="Dominika Králiková" userId="55835eb8-9f8c-462f-9bfc-ba93c3f48dd6" providerId="ADAL" clId="{129E4A0D-5A70-4B6F-916F-DE1ADB655F94}" dt="2023-10-25T12:55:16.840" v="20" actId="34135"/>
            <ac:picMkLst>
              <pc:docMk/>
              <pc:sldMasterMk cId="288496809" sldId="2147483648"/>
              <pc:sldLayoutMk cId="2742766900" sldId="2147483649"/>
              <ac:picMk id="14" creationId="{C9D806BF-AAFF-3602-C6B8-F0C55519BC5A}"/>
            </ac:picMkLst>
          </pc:picChg>
        </pc:sldLayoutChg>
        <pc:sldLayoutChg chg="addSp delSp modSp mod">
          <pc:chgData name="Dominika Králiková" userId="55835eb8-9f8c-462f-9bfc-ba93c3f48dd6" providerId="ADAL" clId="{129E4A0D-5A70-4B6F-916F-DE1ADB655F94}" dt="2023-10-25T12:57:14.481" v="43" actId="34135"/>
          <pc:sldLayoutMkLst>
            <pc:docMk/>
            <pc:sldMasterMk cId="288496809" sldId="2147483648"/>
            <pc:sldLayoutMk cId="2777043670" sldId="2147483650"/>
          </pc:sldLayoutMkLst>
          <pc:picChg chg="del mod">
            <ac:chgData name="Dominika Králiková" userId="55835eb8-9f8c-462f-9bfc-ba93c3f48dd6" providerId="ADAL" clId="{129E4A0D-5A70-4B6F-916F-DE1ADB655F94}" dt="2023-10-25T12:57:11.891" v="41" actId="478"/>
            <ac:picMkLst>
              <pc:docMk/>
              <pc:sldMasterMk cId="288496809" sldId="2147483648"/>
              <pc:sldLayoutMk cId="2777043670" sldId="2147483650"/>
              <ac:picMk id="8" creationId="{5E9E3B43-319A-E959-80FD-04242D53C3B2}"/>
            </ac:picMkLst>
          </pc:picChg>
          <pc:picChg chg="add mod">
            <ac:chgData name="Dominika Králiková" userId="55835eb8-9f8c-462f-9bfc-ba93c3f48dd6" providerId="ADAL" clId="{129E4A0D-5A70-4B6F-916F-DE1ADB655F94}" dt="2023-10-25T12:57:14.481" v="43" actId="34135"/>
            <ac:picMkLst>
              <pc:docMk/>
              <pc:sldMasterMk cId="288496809" sldId="2147483648"/>
              <pc:sldLayoutMk cId="2777043670" sldId="2147483650"/>
              <ac:picMk id="9" creationId="{E619A499-1891-45E5-2EDA-F69B028F5A52}"/>
            </ac:picMkLst>
          </pc:picChg>
        </pc:sldLayoutChg>
        <pc:sldLayoutChg chg="addSp delSp modSp mod ord">
          <pc:chgData name="Dominika Králiková" userId="55835eb8-9f8c-462f-9bfc-ba93c3f48dd6" providerId="ADAL" clId="{129E4A0D-5A70-4B6F-916F-DE1ADB655F94}" dt="2023-10-25T12:58:33.445" v="60" actId="20578"/>
          <pc:sldLayoutMkLst>
            <pc:docMk/>
            <pc:sldMasterMk cId="288496809" sldId="2147483648"/>
            <pc:sldLayoutMk cId="833273938" sldId="2147483652"/>
          </pc:sldLayoutMkLst>
          <pc:picChg chg="mod">
            <ac:chgData name="Dominika Králiková" userId="55835eb8-9f8c-462f-9bfc-ba93c3f48dd6" providerId="ADAL" clId="{129E4A0D-5A70-4B6F-916F-DE1ADB655F94}" dt="2023-10-25T12:56:11.748" v="26" actId="34135"/>
            <ac:picMkLst>
              <pc:docMk/>
              <pc:sldMasterMk cId="288496809" sldId="2147483648"/>
              <pc:sldLayoutMk cId="833273938" sldId="2147483652"/>
              <ac:picMk id="9" creationId="{3E4E9CDA-1DED-90F5-2BD5-D09B44BF530B}"/>
            </ac:picMkLst>
          </pc:picChg>
          <pc:picChg chg="add del mod">
            <ac:chgData name="Dominika Králiková" userId="55835eb8-9f8c-462f-9bfc-ba93c3f48dd6" providerId="ADAL" clId="{129E4A0D-5A70-4B6F-916F-DE1ADB655F94}" dt="2023-10-25T12:58:26.969" v="59" actId="478"/>
            <ac:picMkLst>
              <pc:docMk/>
              <pc:sldMasterMk cId="288496809" sldId="2147483648"/>
              <pc:sldLayoutMk cId="833273938" sldId="2147483652"/>
              <ac:picMk id="12" creationId="{C08A5B41-2A29-E77C-FB0A-1B2E79E26D6D}"/>
            </ac:picMkLst>
          </pc:picChg>
        </pc:sldLayoutChg>
        <pc:sldLayoutChg chg="addSp delSp modSp mod">
          <pc:chgData name="Dominika Králiková" userId="55835eb8-9f8c-462f-9bfc-ba93c3f48dd6" providerId="ADAL" clId="{129E4A0D-5A70-4B6F-916F-DE1ADB655F94}" dt="2023-10-25T12:59:03.447" v="62" actId="34135"/>
          <pc:sldLayoutMkLst>
            <pc:docMk/>
            <pc:sldMasterMk cId="288496809" sldId="2147483648"/>
            <pc:sldLayoutMk cId="172922952" sldId="2147483654"/>
          </pc:sldLayoutMkLst>
          <pc:picChg chg="del">
            <ac:chgData name="Dominika Králiková" userId="55835eb8-9f8c-462f-9bfc-ba93c3f48dd6" providerId="ADAL" clId="{129E4A0D-5A70-4B6F-916F-DE1ADB655F94}" dt="2023-10-25T12:57:31.610" v="47" actId="478"/>
            <ac:picMkLst>
              <pc:docMk/>
              <pc:sldMasterMk cId="288496809" sldId="2147483648"/>
              <pc:sldLayoutMk cId="172922952" sldId="2147483654"/>
              <ac:picMk id="7" creationId="{2CF9B5B9-429A-0F7B-A813-0B4167A6CA04}"/>
            </ac:picMkLst>
          </pc:picChg>
          <pc:picChg chg="add mod">
            <ac:chgData name="Dominika Králiková" userId="55835eb8-9f8c-462f-9bfc-ba93c3f48dd6" providerId="ADAL" clId="{129E4A0D-5A70-4B6F-916F-DE1ADB655F94}" dt="2023-10-25T12:59:03.447" v="62" actId="34135"/>
            <ac:picMkLst>
              <pc:docMk/>
              <pc:sldMasterMk cId="288496809" sldId="2147483648"/>
              <pc:sldLayoutMk cId="172922952" sldId="2147483654"/>
              <ac:picMk id="8" creationId="{F93B343F-F7B5-CBCD-051C-B7532FD8EC39}"/>
            </ac:picMkLst>
          </pc:picChg>
        </pc:sldLayoutChg>
        <pc:sldLayoutChg chg="addSp delSp modSp mod">
          <pc:chgData name="Dominika Králiková" userId="55835eb8-9f8c-462f-9bfc-ba93c3f48dd6" providerId="ADAL" clId="{129E4A0D-5A70-4B6F-916F-DE1ADB655F94}" dt="2023-10-25T12:59:13.110" v="64" actId="34135"/>
          <pc:sldLayoutMkLst>
            <pc:docMk/>
            <pc:sldMasterMk cId="288496809" sldId="2147483648"/>
            <pc:sldLayoutMk cId="4115983078" sldId="2147483655"/>
          </pc:sldLayoutMkLst>
          <pc:picChg chg="del">
            <ac:chgData name="Dominika Králiková" userId="55835eb8-9f8c-462f-9bfc-ba93c3f48dd6" providerId="ADAL" clId="{129E4A0D-5A70-4B6F-916F-DE1ADB655F94}" dt="2023-10-25T12:57:40.145" v="51" actId="478"/>
            <ac:picMkLst>
              <pc:docMk/>
              <pc:sldMasterMk cId="288496809" sldId="2147483648"/>
              <pc:sldLayoutMk cId="4115983078" sldId="2147483655"/>
              <ac:picMk id="5" creationId="{A8FF7A6C-16D2-55E0-3533-090A32C9C919}"/>
            </ac:picMkLst>
          </pc:picChg>
          <pc:picChg chg="add mod">
            <ac:chgData name="Dominika Králiková" userId="55835eb8-9f8c-462f-9bfc-ba93c3f48dd6" providerId="ADAL" clId="{129E4A0D-5A70-4B6F-916F-DE1ADB655F94}" dt="2023-10-25T12:59:13.110" v="64" actId="34135"/>
            <ac:picMkLst>
              <pc:docMk/>
              <pc:sldMasterMk cId="288496809" sldId="2147483648"/>
              <pc:sldLayoutMk cId="4115983078" sldId="2147483655"/>
              <ac:picMk id="10" creationId="{2050F945-EFD6-A102-1E28-FB996597D7B1}"/>
            </ac:picMkLst>
          </pc:picChg>
        </pc:sldLayoutChg>
        <pc:sldLayoutChg chg="addSp delSp modSp mod">
          <pc:chgData name="Dominika Králiková" userId="55835eb8-9f8c-462f-9bfc-ba93c3f48dd6" providerId="ADAL" clId="{129E4A0D-5A70-4B6F-916F-DE1ADB655F94}" dt="2023-10-25T13:03:01.505" v="90" actId="6014"/>
          <pc:sldLayoutMkLst>
            <pc:docMk/>
            <pc:sldMasterMk cId="288496809" sldId="2147483648"/>
            <pc:sldLayoutMk cId="4130829508" sldId="2147483656"/>
          </pc:sldLayoutMkLst>
          <pc:spChg chg="del">
            <ac:chgData name="Dominika Králiková" userId="55835eb8-9f8c-462f-9bfc-ba93c3f48dd6" providerId="ADAL" clId="{129E4A0D-5A70-4B6F-916F-DE1ADB655F94}" dt="2023-10-25T12:59:42.018" v="69" actId="478"/>
            <ac:spMkLst>
              <pc:docMk/>
              <pc:sldMasterMk cId="288496809" sldId="2147483648"/>
              <pc:sldLayoutMk cId="4130829508" sldId="2147483656"/>
              <ac:spMk id="9" creationId="{5B703FA6-2B55-7A6F-476D-16B1237BAED0}"/>
            </ac:spMkLst>
          </pc:spChg>
          <pc:spChg chg="mod">
            <ac:chgData name="Dominika Králiková" userId="55835eb8-9f8c-462f-9bfc-ba93c3f48dd6" providerId="ADAL" clId="{129E4A0D-5A70-4B6F-916F-DE1ADB655F94}" dt="2023-10-25T13:00:04.914" v="73" actId="207"/>
            <ac:spMkLst>
              <pc:docMk/>
              <pc:sldMasterMk cId="288496809" sldId="2147483648"/>
              <pc:sldLayoutMk cId="4130829508" sldId="2147483656"/>
              <ac:spMk id="10" creationId="{7FFBF36C-9D9A-7741-3262-B7CF4AB5CEEA}"/>
            </ac:spMkLst>
          </pc:spChg>
          <pc:spChg chg="mod">
            <ac:chgData name="Dominika Králiková" userId="55835eb8-9f8c-462f-9bfc-ba93c3f48dd6" providerId="ADAL" clId="{129E4A0D-5A70-4B6F-916F-DE1ADB655F94}" dt="2023-10-25T13:00:08.363" v="74" actId="207"/>
            <ac:spMkLst>
              <pc:docMk/>
              <pc:sldMasterMk cId="288496809" sldId="2147483648"/>
              <pc:sldLayoutMk cId="4130829508" sldId="2147483656"/>
              <ac:spMk id="11" creationId="{AC2375E9-29A1-3416-A002-CDCE10104A99}"/>
            </ac:spMkLst>
          </pc:spChg>
          <pc:spChg chg="add mod ord">
            <ac:chgData name="Dominika Králiková" userId="55835eb8-9f8c-462f-9bfc-ba93c3f48dd6" providerId="ADAL" clId="{129E4A0D-5A70-4B6F-916F-DE1ADB655F94}" dt="2023-10-25T12:59:57.485" v="72" actId="34135"/>
            <ac:spMkLst>
              <pc:docMk/>
              <pc:sldMasterMk cId="288496809" sldId="2147483648"/>
              <pc:sldLayoutMk cId="4130829508" sldId="2147483656"/>
              <ac:spMk id="13" creationId="{9CB3EA88-E7DE-F2FD-4134-49ECE710A23D}"/>
            </ac:spMkLst>
          </pc:spChg>
          <pc:picChg chg="del">
            <ac:chgData name="Dominika Králiková" userId="55835eb8-9f8c-462f-9bfc-ba93c3f48dd6" providerId="ADAL" clId="{129E4A0D-5A70-4B6F-916F-DE1ADB655F94}" dt="2023-10-25T12:57:52.860" v="55" actId="478"/>
            <ac:picMkLst>
              <pc:docMk/>
              <pc:sldMasterMk cId="288496809" sldId="2147483648"/>
              <pc:sldLayoutMk cId="4130829508" sldId="2147483656"/>
              <ac:picMk id="8" creationId="{B43002FE-0248-831B-18D5-92C6A3156AF7}"/>
            </ac:picMkLst>
          </pc:picChg>
          <pc:picChg chg="add del mod">
            <ac:chgData name="Dominika Králiková" userId="55835eb8-9f8c-462f-9bfc-ba93c3f48dd6" providerId="ADAL" clId="{129E4A0D-5A70-4B6F-916F-DE1ADB655F94}" dt="2023-10-25T13:00:17.820" v="75" actId="478"/>
            <ac:picMkLst>
              <pc:docMk/>
              <pc:sldMasterMk cId="288496809" sldId="2147483648"/>
              <pc:sldLayoutMk cId="4130829508" sldId="2147483656"/>
              <ac:picMk id="12" creationId="{A0423FC1-8312-EE8B-57DD-0D76AEF3E907}"/>
            </ac:picMkLst>
          </pc:picChg>
          <pc:picChg chg="del mod">
            <ac:chgData name="Dominika Králiková" userId="55835eb8-9f8c-462f-9bfc-ba93c3f48dd6" providerId="ADAL" clId="{129E4A0D-5A70-4B6F-916F-DE1ADB655F94}" dt="2023-10-25T13:00:32.443" v="78" actId="478"/>
            <ac:picMkLst>
              <pc:docMk/>
              <pc:sldMasterMk cId="288496809" sldId="2147483648"/>
              <pc:sldLayoutMk cId="4130829508" sldId="2147483656"/>
              <ac:picMk id="14" creationId="{3C0D78F0-37B3-A522-72CE-06DC955CA7BF}"/>
            </ac:picMkLst>
          </pc:picChg>
          <pc:picChg chg="add mod">
            <ac:chgData name="Dominika Králiková" userId="55835eb8-9f8c-462f-9bfc-ba93c3f48dd6" providerId="ADAL" clId="{129E4A0D-5A70-4B6F-916F-DE1ADB655F94}" dt="2023-10-25T13:00:21.104" v="77" actId="34135"/>
            <ac:picMkLst>
              <pc:docMk/>
              <pc:sldMasterMk cId="288496809" sldId="2147483648"/>
              <pc:sldLayoutMk cId="4130829508" sldId="2147483656"/>
              <ac:picMk id="15" creationId="{2167507F-7898-2DE6-5F2F-8DC714D6D383}"/>
            </ac:picMkLst>
          </pc:picChg>
          <pc:picChg chg="add mod">
            <ac:chgData name="Dominika Králiková" userId="55835eb8-9f8c-462f-9bfc-ba93c3f48dd6" providerId="ADAL" clId="{129E4A0D-5A70-4B6F-916F-DE1ADB655F94}" dt="2023-10-25T13:00:34.612" v="80" actId="34135"/>
            <ac:picMkLst>
              <pc:docMk/>
              <pc:sldMasterMk cId="288496809" sldId="2147483648"/>
              <pc:sldLayoutMk cId="4130829508" sldId="2147483656"/>
              <ac:picMk id="16" creationId="{BBBB5E60-46C2-F367-8326-93F88702323E}"/>
            </ac:picMkLst>
          </pc:picChg>
          <pc:picChg chg="del mod">
            <ac:chgData name="Dominika Králiková" userId="55835eb8-9f8c-462f-9bfc-ba93c3f48dd6" providerId="ADAL" clId="{129E4A0D-5A70-4B6F-916F-DE1ADB655F94}" dt="2023-10-25T13:00:42.045" v="81" actId="478"/>
            <ac:picMkLst>
              <pc:docMk/>
              <pc:sldMasterMk cId="288496809" sldId="2147483648"/>
              <pc:sldLayoutMk cId="4130829508" sldId="2147483656"/>
              <ac:picMk id="17" creationId="{E194C9EE-E140-EB02-4A1D-D64E851513B7}"/>
            </ac:picMkLst>
          </pc:picChg>
          <pc:picChg chg="add mod">
            <ac:chgData name="Dominika Králiková" userId="55835eb8-9f8c-462f-9bfc-ba93c3f48dd6" providerId="ADAL" clId="{129E4A0D-5A70-4B6F-916F-DE1ADB655F94}" dt="2023-10-25T13:00:46.984" v="83" actId="34135"/>
            <ac:picMkLst>
              <pc:docMk/>
              <pc:sldMasterMk cId="288496809" sldId="2147483648"/>
              <pc:sldLayoutMk cId="4130829508" sldId="2147483656"/>
              <ac:picMk id="18" creationId="{89CCE932-2A62-D39D-0449-0EA4103B8D0A}"/>
            </ac:picMkLst>
          </pc:picChg>
        </pc:sldLayoutChg>
        <pc:sldLayoutChg chg="addSp delSp modSp mod">
          <pc:chgData name="Dominika Králiková" userId="55835eb8-9f8c-462f-9bfc-ba93c3f48dd6" providerId="ADAL" clId="{129E4A0D-5A70-4B6F-916F-DE1ADB655F94}" dt="2023-10-25T13:01:55.807" v="84" actId="6014"/>
          <pc:sldLayoutMkLst>
            <pc:docMk/>
            <pc:sldMasterMk cId="288496809" sldId="2147483648"/>
            <pc:sldLayoutMk cId="1641186723" sldId="2147483660"/>
          </pc:sldLayoutMkLst>
          <pc:picChg chg="del mod">
            <ac:chgData name="Dominika Králiková" userId="55835eb8-9f8c-462f-9bfc-ba93c3f48dd6" providerId="ADAL" clId="{129E4A0D-5A70-4B6F-916F-DE1ADB655F94}" dt="2023-10-25T12:57:17.169" v="44" actId="478"/>
            <ac:picMkLst>
              <pc:docMk/>
              <pc:sldMasterMk cId="288496809" sldId="2147483648"/>
              <pc:sldLayoutMk cId="1641186723" sldId="2147483660"/>
              <ac:picMk id="8" creationId="{5E9E3B43-319A-E959-80FD-04242D53C3B2}"/>
            </ac:picMkLst>
          </pc:picChg>
          <pc:picChg chg="add mod">
            <ac:chgData name="Dominika Králiková" userId="55835eb8-9f8c-462f-9bfc-ba93c3f48dd6" providerId="ADAL" clId="{129E4A0D-5A70-4B6F-916F-DE1ADB655F94}" dt="2023-10-25T12:57:21.026" v="46" actId="34135"/>
            <ac:picMkLst>
              <pc:docMk/>
              <pc:sldMasterMk cId="288496809" sldId="2147483648"/>
              <pc:sldLayoutMk cId="1641186723" sldId="2147483660"/>
              <ac:picMk id="9" creationId="{82716058-B5E2-5C3F-B3D1-7279158965E2}"/>
            </ac:picMkLst>
          </pc:picChg>
        </pc:sldLayoutChg>
        <pc:sldLayoutChg chg="addSp delSp modSp mod">
          <pc:chgData name="Dominika Králiková" userId="55835eb8-9f8c-462f-9bfc-ba93c3f48dd6" providerId="ADAL" clId="{129E4A0D-5A70-4B6F-916F-DE1ADB655F94}" dt="2023-10-25T13:02:11.902" v="85" actId="6014"/>
          <pc:sldLayoutMkLst>
            <pc:docMk/>
            <pc:sldMasterMk cId="288496809" sldId="2147483648"/>
            <pc:sldLayoutMk cId="2348626446" sldId="2147483661"/>
          </pc:sldLayoutMkLst>
          <pc:picChg chg="add del mod">
            <ac:chgData name="Dominika Králiková" userId="55835eb8-9f8c-462f-9bfc-ba93c3f48dd6" providerId="ADAL" clId="{129E4A0D-5A70-4B6F-916F-DE1ADB655F94}" dt="2023-10-25T12:56:47.886" v="31" actId="21"/>
            <ac:picMkLst>
              <pc:docMk/>
              <pc:sldMasterMk cId="288496809" sldId="2147483648"/>
              <pc:sldLayoutMk cId="2348626446" sldId="2147483661"/>
              <ac:picMk id="9" creationId="{F4F66E3A-EFCA-824D-A1B1-510B32910DF4}"/>
            </ac:picMkLst>
          </pc:picChg>
          <pc:picChg chg="add del mod">
            <ac:chgData name="Dominika Králiková" userId="55835eb8-9f8c-462f-9bfc-ba93c3f48dd6" providerId="ADAL" clId="{129E4A0D-5A70-4B6F-916F-DE1ADB655F94}" dt="2023-10-25T12:57:00.038" v="36" actId="478"/>
            <ac:picMkLst>
              <pc:docMk/>
              <pc:sldMasterMk cId="288496809" sldId="2147483648"/>
              <pc:sldLayoutMk cId="2348626446" sldId="2147483661"/>
              <ac:picMk id="10" creationId="{46C2D90D-A496-DD7D-A51F-BF287B5E7BD5}"/>
            </ac:picMkLst>
          </pc:picChg>
          <pc:picChg chg="add mod">
            <ac:chgData name="Dominika Králiková" userId="55835eb8-9f8c-462f-9bfc-ba93c3f48dd6" providerId="ADAL" clId="{129E4A0D-5A70-4B6F-916F-DE1ADB655F94}" dt="2023-10-25T12:58:58.737" v="61" actId="34135"/>
            <ac:picMkLst>
              <pc:docMk/>
              <pc:sldMasterMk cId="288496809" sldId="2147483648"/>
              <pc:sldLayoutMk cId="2348626446" sldId="2147483661"/>
              <ac:picMk id="11" creationId="{1CA19741-9661-8638-A92B-C0A4D38624E6}"/>
            </ac:picMkLst>
          </pc:picChg>
          <pc:picChg chg="del mod">
            <ac:chgData name="Dominika Králiková" userId="55835eb8-9f8c-462f-9bfc-ba93c3f48dd6" providerId="ADAL" clId="{129E4A0D-5A70-4B6F-916F-DE1ADB655F94}" dt="2023-10-25T12:56:58.710" v="35" actId="21"/>
            <ac:picMkLst>
              <pc:docMk/>
              <pc:sldMasterMk cId="288496809" sldId="2147483648"/>
              <pc:sldLayoutMk cId="2348626446" sldId="2147483661"/>
              <ac:picMk id="12" creationId="{C5271F10-659A-F254-2898-FB4D16684CBF}"/>
            </ac:picMkLst>
          </pc:picChg>
        </pc:sldLayoutChg>
        <pc:sldLayoutChg chg="addSp delSp modSp mod">
          <pc:chgData name="Dominika Králiková" userId="55835eb8-9f8c-462f-9bfc-ba93c3f48dd6" providerId="ADAL" clId="{129E4A0D-5A70-4B6F-916F-DE1ADB655F94}" dt="2023-10-25T13:02:24.448" v="86" actId="6014"/>
          <pc:sldLayoutMkLst>
            <pc:docMk/>
            <pc:sldMasterMk cId="288496809" sldId="2147483648"/>
            <pc:sldLayoutMk cId="2527607013" sldId="2147483662"/>
          </pc:sldLayoutMkLst>
          <pc:picChg chg="del">
            <ac:chgData name="Dominika Králiková" userId="55835eb8-9f8c-462f-9bfc-ba93c3f48dd6" providerId="ADAL" clId="{129E4A0D-5A70-4B6F-916F-DE1ADB655F94}" dt="2023-10-25T12:57:35.203" v="49" actId="478"/>
            <ac:picMkLst>
              <pc:docMk/>
              <pc:sldMasterMk cId="288496809" sldId="2147483648"/>
              <pc:sldLayoutMk cId="2527607013" sldId="2147483662"/>
              <ac:picMk id="7" creationId="{2CF9B5B9-429A-0F7B-A813-0B4167A6CA04}"/>
            </ac:picMkLst>
          </pc:picChg>
          <pc:picChg chg="add mod">
            <ac:chgData name="Dominika Králiková" userId="55835eb8-9f8c-462f-9bfc-ba93c3f48dd6" providerId="ADAL" clId="{129E4A0D-5A70-4B6F-916F-DE1ADB655F94}" dt="2023-10-25T12:59:09.926" v="63" actId="34135"/>
            <ac:picMkLst>
              <pc:docMk/>
              <pc:sldMasterMk cId="288496809" sldId="2147483648"/>
              <pc:sldLayoutMk cId="2527607013" sldId="2147483662"/>
              <ac:picMk id="8" creationId="{9D54225B-362C-FB56-A983-65E46EA1743E}"/>
            </ac:picMkLst>
          </pc:picChg>
        </pc:sldLayoutChg>
        <pc:sldLayoutChg chg="addSp delSp modSp mod">
          <pc:chgData name="Dominika Králiková" userId="55835eb8-9f8c-462f-9bfc-ba93c3f48dd6" providerId="ADAL" clId="{129E4A0D-5A70-4B6F-916F-DE1ADB655F94}" dt="2023-10-25T13:02:34.800" v="87" actId="6014"/>
          <pc:sldLayoutMkLst>
            <pc:docMk/>
            <pc:sldMasterMk cId="288496809" sldId="2147483648"/>
            <pc:sldLayoutMk cId="820870529" sldId="2147483663"/>
          </pc:sldLayoutMkLst>
          <pc:picChg chg="del">
            <ac:chgData name="Dominika Králiková" userId="55835eb8-9f8c-462f-9bfc-ba93c3f48dd6" providerId="ADAL" clId="{129E4A0D-5A70-4B6F-916F-DE1ADB655F94}" dt="2023-10-25T12:57:43.187" v="53" actId="478"/>
            <ac:picMkLst>
              <pc:docMk/>
              <pc:sldMasterMk cId="288496809" sldId="2147483648"/>
              <pc:sldLayoutMk cId="820870529" sldId="2147483663"/>
              <ac:picMk id="5" creationId="{A8FF7A6C-16D2-55E0-3533-090A32C9C919}"/>
            </ac:picMkLst>
          </pc:picChg>
          <pc:picChg chg="add mod">
            <ac:chgData name="Dominika Králiková" userId="55835eb8-9f8c-462f-9bfc-ba93c3f48dd6" providerId="ADAL" clId="{129E4A0D-5A70-4B6F-916F-DE1ADB655F94}" dt="2023-10-25T12:59:20.509" v="65" actId="34135"/>
            <ac:picMkLst>
              <pc:docMk/>
              <pc:sldMasterMk cId="288496809" sldId="2147483648"/>
              <pc:sldLayoutMk cId="820870529" sldId="2147483663"/>
              <ac:picMk id="6" creationId="{A28295C4-2DFD-6443-41DF-83323626B8D9}"/>
            </ac:picMkLst>
          </pc:picChg>
        </pc:sldLayoutChg>
        <pc:sldLayoutChg chg="addSp delSp modSp mod">
          <pc:chgData name="Dominika Králiková" userId="55835eb8-9f8c-462f-9bfc-ba93c3f48dd6" providerId="ADAL" clId="{129E4A0D-5A70-4B6F-916F-DE1ADB655F94}" dt="2023-10-25T12:57:09.740" v="40" actId="34135"/>
          <pc:sldLayoutMkLst>
            <pc:docMk/>
            <pc:sldMasterMk cId="288496809" sldId="2147483648"/>
            <pc:sldLayoutMk cId="2356524380" sldId="2147483664"/>
          </pc:sldLayoutMkLst>
          <pc:spChg chg="del">
            <ac:chgData name="Dominika Králiková" userId="55835eb8-9f8c-462f-9bfc-ba93c3f48dd6" providerId="ADAL" clId="{129E4A0D-5A70-4B6F-916F-DE1ADB655F94}" dt="2023-10-25T12:53:43.085" v="1" actId="478"/>
            <ac:spMkLst>
              <pc:docMk/>
              <pc:sldMasterMk cId="288496809" sldId="2147483648"/>
              <pc:sldLayoutMk cId="2356524380" sldId="2147483664"/>
              <ac:spMk id="7" creationId="{F99186A4-E30A-02A1-DC7E-7CCA56B1A209}"/>
            </ac:spMkLst>
          </pc:spChg>
          <pc:spChg chg="add mod ord">
            <ac:chgData name="Dominika Králiková" userId="55835eb8-9f8c-462f-9bfc-ba93c3f48dd6" providerId="ADAL" clId="{129E4A0D-5A70-4B6F-916F-DE1ADB655F94}" dt="2023-10-25T12:54:39" v="12" actId="34135"/>
            <ac:spMkLst>
              <pc:docMk/>
              <pc:sldMasterMk cId="288496809" sldId="2147483648"/>
              <pc:sldLayoutMk cId="2356524380" sldId="2147483664"/>
              <ac:spMk id="8" creationId="{3EAE76B6-3369-5A84-900D-9446A0AB8774}"/>
            </ac:spMkLst>
          </pc:spChg>
          <pc:spChg chg="mod">
            <ac:chgData name="Dominika Králiková" userId="55835eb8-9f8c-462f-9bfc-ba93c3f48dd6" providerId="ADAL" clId="{129E4A0D-5A70-4B6F-916F-DE1ADB655F94}" dt="2023-10-25T12:54:07.502" v="6" actId="207"/>
            <ac:spMkLst>
              <pc:docMk/>
              <pc:sldMasterMk cId="288496809" sldId="2147483648"/>
              <pc:sldLayoutMk cId="2356524380" sldId="2147483664"/>
              <ac:spMk id="9" creationId="{BB1FB448-D71E-A22D-C325-45DDA6AE9FED}"/>
            </ac:spMkLst>
          </pc:spChg>
          <pc:spChg chg="mod">
            <ac:chgData name="Dominika Králiková" userId="55835eb8-9f8c-462f-9bfc-ba93c3f48dd6" providerId="ADAL" clId="{129E4A0D-5A70-4B6F-916F-DE1ADB655F94}" dt="2023-10-25T12:54:17.081" v="7" actId="207"/>
            <ac:spMkLst>
              <pc:docMk/>
              <pc:sldMasterMk cId="288496809" sldId="2147483648"/>
              <pc:sldLayoutMk cId="2356524380" sldId="2147483664"/>
              <ac:spMk id="10" creationId="{66888E86-22E5-1BCE-E3AD-038D5ECA3461}"/>
            </ac:spMkLst>
          </pc:spChg>
          <pc:picChg chg="del">
            <ac:chgData name="Dominika Králiková" userId="55835eb8-9f8c-462f-9bfc-ba93c3f48dd6" providerId="ADAL" clId="{129E4A0D-5A70-4B6F-916F-DE1ADB655F94}" dt="2023-10-25T12:54:25.176" v="8" actId="478"/>
            <ac:picMkLst>
              <pc:docMk/>
              <pc:sldMasterMk cId="288496809" sldId="2147483648"/>
              <pc:sldLayoutMk cId="2356524380" sldId="2147483664"/>
              <ac:picMk id="11" creationId="{46FC7992-9D7F-8F20-7A63-54A3384827BD}"/>
            </ac:picMkLst>
          </pc:picChg>
          <pc:picChg chg="del">
            <ac:chgData name="Dominika Králiková" userId="55835eb8-9f8c-462f-9bfc-ba93c3f48dd6" providerId="ADAL" clId="{129E4A0D-5A70-4B6F-916F-DE1ADB655F94}" dt="2023-10-25T12:54:33.640" v="10" actId="478"/>
            <ac:picMkLst>
              <pc:docMk/>
              <pc:sldMasterMk cId="288496809" sldId="2147483648"/>
              <pc:sldLayoutMk cId="2356524380" sldId="2147483664"/>
              <ac:picMk id="12" creationId="{8E1E56E8-5ED6-F657-9257-361BFC41729A}"/>
            </ac:picMkLst>
          </pc:picChg>
          <pc:picChg chg="add del mod">
            <ac:chgData name="Dominika Králiková" userId="55835eb8-9f8c-462f-9bfc-ba93c3f48dd6" providerId="ADAL" clId="{129E4A0D-5A70-4B6F-916F-DE1ADB655F94}" dt="2023-10-25T12:57:06.945" v="38" actId="478"/>
            <ac:picMkLst>
              <pc:docMk/>
              <pc:sldMasterMk cId="288496809" sldId="2147483648"/>
              <pc:sldLayoutMk cId="2356524380" sldId="2147483664"/>
              <ac:picMk id="13" creationId="{042FF6C8-325C-6DF1-C404-3B3484218C87}"/>
            </ac:picMkLst>
          </pc:picChg>
          <pc:picChg chg="del">
            <ac:chgData name="Dominika Králiková" userId="55835eb8-9f8c-462f-9bfc-ba93c3f48dd6" providerId="ADAL" clId="{129E4A0D-5A70-4B6F-916F-DE1ADB655F94}" dt="2023-10-25T12:53:59.174" v="4" actId="478"/>
            <ac:picMkLst>
              <pc:docMk/>
              <pc:sldMasterMk cId="288496809" sldId="2147483648"/>
              <pc:sldLayoutMk cId="2356524380" sldId="2147483664"/>
              <ac:picMk id="14" creationId="{C9D806BF-AAFF-3602-C6B8-F0C55519BC5A}"/>
            </ac:picMkLst>
          </pc:picChg>
          <pc:picChg chg="add mod">
            <ac:chgData name="Dominika Králiková" userId="55835eb8-9f8c-462f-9bfc-ba93c3f48dd6" providerId="ADAL" clId="{129E4A0D-5A70-4B6F-916F-DE1ADB655F94}" dt="2023-10-25T12:54:45.390" v="14" actId="34135"/>
            <ac:picMkLst>
              <pc:docMk/>
              <pc:sldMasterMk cId="288496809" sldId="2147483648"/>
              <pc:sldLayoutMk cId="2356524380" sldId="2147483664"/>
              <ac:picMk id="15" creationId="{97E9B4D1-D015-D4BC-0019-274C0B84CC7F}"/>
            </ac:picMkLst>
          </pc:picChg>
          <pc:picChg chg="add mod">
            <ac:chgData name="Dominika Králiková" userId="55835eb8-9f8c-462f-9bfc-ba93c3f48dd6" providerId="ADAL" clId="{129E4A0D-5A70-4B6F-916F-DE1ADB655F94}" dt="2023-10-25T12:54:41.546" v="13" actId="34135"/>
            <ac:picMkLst>
              <pc:docMk/>
              <pc:sldMasterMk cId="288496809" sldId="2147483648"/>
              <pc:sldLayoutMk cId="2356524380" sldId="2147483664"/>
              <ac:picMk id="16" creationId="{4EDB6A26-1CC5-3185-F71B-A1D06B0E9C89}"/>
            </ac:picMkLst>
          </pc:picChg>
          <pc:picChg chg="add mod">
            <ac:chgData name="Dominika Králiková" userId="55835eb8-9f8c-462f-9bfc-ba93c3f48dd6" providerId="ADAL" clId="{129E4A0D-5A70-4B6F-916F-DE1ADB655F94}" dt="2023-10-25T12:57:09.740" v="40" actId="34135"/>
            <ac:picMkLst>
              <pc:docMk/>
              <pc:sldMasterMk cId="288496809" sldId="2147483648"/>
              <pc:sldLayoutMk cId="2356524380" sldId="2147483664"/>
              <ac:picMk id="17" creationId="{DE1B575A-D13E-DDA3-E1E9-05DE22220E8C}"/>
            </ac:picMkLst>
          </pc:picChg>
        </pc:sldLayoutChg>
        <pc:sldLayoutChg chg="mod">
          <pc:chgData name="Dominika Králiková" userId="55835eb8-9f8c-462f-9bfc-ba93c3f48dd6" providerId="ADAL" clId="{129E4A0D-5A70-4B6F-916F-DE1ADB655F94}" dt="2023-10-25T13:02:55.348" v="89" actId="6014"/>
          <pc:sldLayoutMkLst>
            <pc:docMk/>
            <pc:sldMasterMk cId="288496809" sldId="2147483648"/>
            <pc:sldLayoutMk cId="4136447155" sldId="2147483665"/>
          </pc:sldLayoutMkLst>
        </pc:sldLayoutChg>
      </pc:sldMasterChg>
    </pc:docChg>
  </pc:docChgLst>
  <pc:docChgLst>
    <pc:chgData name="Marie Hošťálková" userId="S::358743@muni.cz::db7df4e7-3335-4f59-b8a5-1d4e9b366d8c" providerId="AD" clId="Web-{F6E0A788-5B58-2197-C5B7-846FB82BA6FF}"/>
    <pc:docChg chg="addSld">
      <pc:chgData name="Marie Hošťálková" userId="S::358743@muni.cz::db7df4e7-3335-4f59-b8a5-1d4e9b366d8c" providerId="AD" clId="Web-{F6E0A788-5B58-2197-C5B7-846FB82BA6FF}" dt="2023-10-25T13:09:24.917" v="0"/>
      <pc:docMkLst>
        <pc:docMk/>
      </pc:docMkLst>
      <pc:sldChg chg="new">
        <pc:chgData name="Marie Hošťálková" userId="S::358743@muni.cz::db7df4e7-3335-4f59-b8a5-1d4e9b366d8c" providerId="AD" clId="Web-{F6E0A788-5B58-2197-C5B7-846FB82BA6FF}" dt="2023-10-25T13:09:24.917" v="0"/>
        <pc:sldMkLst>
          <pc:docMk/>
          <pc:sldMk cId="774522855" sldId="266"/>
        </pc:sldMkLst>
      </pc:sldChg>
    </pc:docChg>
  </pc:docChgLst>
  <pc:docChgLst>
    <pc:chgData name="Marie Hošťálková" userId="S::358743@muni.cz::db7df4e7-3335-4f59-b8a5-1d4e9b366d8c" providerId="AD" clId="Web-{13DD483C-591E-62E4-D3D9-B483C4A2A7F9}"/>
    <pc:docChg chg="addSld">
      <pc:chgData name="Marie Hošťálková" userId="S::358743@muni.cz::db7df4e7-3335-4f59-b8a5-1d4e9b366d8c" providerId="AD" clId="Web-{13DD483C-591E-62E4-D3D9-B483C4A2A7F9}" dt="2023-10-25T13:09:02.945" v="1"/>
      <pc:docMkLst>
        <pc:docMk/>
      </pc:docMkLst>
      <pc:sldChg chg="new">
        <pc:chgData name="Marie Hošťálková" userId="S::358743@muni.cz::db7df4e7-3335-4f59-b8a5-1d4e9b366d8c" providerId="AD" clId="Web-{13DD483C-591E-62E4-D3D9-B483C4A2A7F9}" dt="2023-10-25T13:07:43.334" v="0"/>
        <pc:sldMkLst>
          <pc:docMk/>
          <pc:sldMk cId="3324708442" sldId="264"/>
        </pc:sldMkLst>
      </pc:sldChg>
      <pc:sldChg chg="new">
        <pc:chgData name="Marie Hošťálková" userId="S::358743@muni.cz::db7df4e7-3335-4f59-b8a5-1d4e9b366d8c" providerId="AD" clId="Web-{13DD483C-591E-62E4-D3D9-B483C4A2A7F9}" dt="2023-10-25T13:09:02.945" v="1"/>
        <pc:sldMkLst>
          <pc:docMk/>
          <pc:sldMk cId="3236362538" sldId="26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>
            <a:extLst>
              <a:ext uri="{FF2B5EF4-FFF2-40B4-BE49-F238E27FC236}">
                <a16:creationId xmlns:a16="http://schemas.microsoft.com/office/drawing/2014/main" id="{B85A183A-5B2A-4137-503F-0F8155997D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C312B11C-88CF-DCF3-02F6-AB89E403A2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1895D-AA10-4D6A-88EB-A9AB341CDAF3}" type="datetime4">
              <a:rPr lang="cs-CZ" smtClean="0"/>
              <a:t>25. října 2023</a:t>
            </a:fld>
            <a:endParaRPr lang="sk-SK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61B65AF-957D-9D78-1281-0ECE38267FB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sk-SK"/>
              <a:t>Název projektu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16B07C6-09D5-7ABF-76E5-1A9EC46625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CD405F-222E-408A-B3CA-FB340CE69EB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25069271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4580E-9DA9-4D75-AA82-72CCF1429A60}" type="datetime4">
              <a:rPr lang="cs-CZ" smtClean="0"/>
              <a:t>25. října 2023</a:t>
            </a:fld>
            <a:endParaRPr lang="sk-SK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sk-SK"/>
              <a:t>Název projektu</a:t>
            </a: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000EB-6782-4E34-8250-18681FFA50D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82646834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_mod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>
            <a:extLst>
              <a:ext uri="{FF2B5EF4-FFF2-40B4-BE49-F238E27FC236}">
                <a16:creationId xmlns:a16="http://schemas.microsoft.com/office/drawing/2014/main" id="{F99186A4-E30A-02A1-DC7E-7CCA56B1A20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70679" y="-39757"/>
            <a:ext cx="12347493" cy="6945465"/>
          </a:xfrm>
          <a:prstGeom prst="rect">
            <a:avLst/>
          </a:prstGeom>
          <a:solidFill>
            <a:srgbClr val="0086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9" name="Nadpis 1">
            <a:extLst>
              <a:ext uri="{FF2B5EF4-FFF2-40B4-BE49-F238E27FC236}">
                <a16:creationId xmlns:a16="http://schemas.microsoft.com/office/drawing/2014/main" id="{BB1FB448-D71E-A22D-C325-45DDA6AE9FE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0520" y="1122363"/>
            <a:ext cx="10317480" cy="2387600"/>
          </a:xfrm>
          <a:prstGeom prst="rect">
            <a:avLst/>
          </a:prstGeo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Quicksand" pitchFamily="2" charset="-18"/>
              </a:defRPr>
            </a:lvl1pPr>
          </a:lstStyle>
          <a:p>
            <a:r>
              <a:rPr lang="cs-CZ" dirty="0"/>
              <a:t>Název</a:t>
            </a:r>
          </a:p>
        </p:txBody>
      </p:sp>
      <p:sp>
        <p:nvSpPr>
          <p:cNvPr id="10" name="Podnadpis 2">
            <a:extLst>
              <a:ext uri="{FF2B5EF4-FFF2-40B4-BE49-F238E27FC236}">
                <a16:creationId xmlns:a16="http://schemas.microsoft.com/office/drawing/2014/main" id="{66888E86-22E5-1BCE-E3AD-038D5ECA3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520" y="3602038"/>
            <a:ext cx="1031748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Quicksand" pitchFamily="2" charset="-1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pic>
        <p:nvPicPr>
          <p:cNvPr id="11" name="Grafický objekt 9">
            <a:extLst>
              <a:ext uri="{FF2B5EF4-FFF2-40B4-BE49-F238E27FC236}">
                <a16:creationId xmlns:a16="http://schemas.microsoft.com/office/drawing/2014/main" id="{46FC7992-9D7F-8F20-7A63-54A3384827BD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0520" y="6105373"/>
            <a:ext cx="4013934" cy="579421"/>
          </a:xfrm>
          <a:prstGeom prst="rect">
            <a:avLst/>
          </a:prstGeom>
        </p:spPr>
      </p:pic>
      <p:pic>
        <p:nvPicPr>
          <p:cNvPr id="12" name="Obrázek 11" descr="Obsah obrázku skica, kruh, Grafika, kresba&#10;&#10;Popis byl vytvořen automaticky">
            <a:extLst>
              <a:ext uri="{FF2B5EF4-FFF2-40B4-BE49-F238E27FC236}">
                <a16:creationId xmlns:a16="http://schemas.microsoft.com/office/drawing/2014/main" id="{8E1E56E8-5ED6-F657-9257-361BFC41729A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550" y="3204114"/>
            <a:ext cx="5579671" cy="3111044"/>
          </a:xfrm>
          <a:prstGeom prst="rect">
            <a:avLst/>
          </a:prstGeom>
        </p:spPr>
      </p:pic>
      <p:pic>
        <p:nvPicPr>
          <p:cNvPr id="14" name="Obrázek 13" descr="Obsah obrázku text, Písmo, Grafika, snímek obrazovky&#10;&#10;Popis byl vytvořen automaticky">
            <a:extLst>
              <a:ext uri="{FF2B5EF4-FFF2-40B4-BE49-F238E27FC236}">
                <a16:creationId xmlns:a16="http://schemas.microsoft.com/office/drawing/2014/main" id="{C9D806BF-AAFF-3602-C6B8-F0C55519BC5A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10" y="159755"/>
            <a:ext cx="3862370" cy="79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766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symbol pro datum 2">
            <a:extLst>
              <a:ext uri="{FF2B5EF4-FFF2-40B4-BE49-F238E27FC236}">
                <a16:creationId xmlns:a16="http://schemas.microsoft.com/office/drawing/2014/main" id="{3BAC4AD5-AFA8-6321-7F44-B4CD71147E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520" y="6356350"/>
            <a:ext cx="2743200" cy="365125"/>
          </a:xfrm>
        </p:spPr>
        <p:txBody>
          <a:bodyPr/>
          <a:lstStyle/>
          <a:p>
            <a:fld id="{7EF14E8A-CC6E-4C3F-B074-437BC823A343}" type="datetime4">
              <a:rPr lang="cs-CZ" smtClean="0"/>
              <a:t>25. října 2023</a:t>
            </a:fld>
            <a:endParaRPr lang="sk-SK" dirty="0"/>
          </a:p>
        </p:txBody>
      </p:sp>
      <p:sp>
        <p:nvSpPr>
          <p:cNvPr id="8" name="Zástupný symbol pro zápatí 3">
            <a:extLst>
              <a:ext uri="{FF2B5EF4-FFF2-40B4-BE49-F238E27FC236}">
                <a16:creationId xmlns:a16="http://schemas.microsoft.com/office/drawing/2014/main" id="{9815A633-DF4C-9BFB-0CE2-43F63E815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94760" y="6356350"/>
            <a:ext cx="4114800" cy="365125"/>
          </a:xfrm>
        </p:spPr>
        <p:txBody>
          <a:bodyPr/>
          <a:lstStyle/>
          <a:p>
            <a:r>
              <a:rPr lang="sk-SK" dirty="0" err="1"/>
              <a:t>Název</a:t>
            </a:r>
            <a:r>
              <a:rPr lang="sk-SK" dirty="0"/>
              <a:t> </a:t>
            </a:r>
            <a:r>
              <a:rPr lang="sk-SK" dirty="0" err="1"/>
              <a:t>prezentace</a:t>
            </a:r>
            <a:endParaRPr lang="sk-SK" dirty="0"/>
          </a:p>
        </p:txBody>
      </p:sp>
      <p:sp>
        <p:nvSpPr>
          <p:cNvPr id="9" name="Zástupný symbol pro číslo snímku 4">
            <a:extLst>
              <a:ext uri="{FF2B5EF4-FFF2-40B4-BE49-F238E27FC236}">
                <a16:creationId xmlns:a16="http://schemas.microsoft.com/office/drawing/2014/main" id="{192F97EE-B81D-887C-CCD7-21D9CEE79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49"/>
            <a:ext cx="2743200" cy="365125"/>
          </a:xfrm>
        </p:spPr>
        <p:txBody>
          <a:bodyPr/>
          <a:lstStyle/>
          <a:p>
            <a:fld id="{5CE7320C-7534-484A-9264-A024BE03249C}" type="slidenum">
              <a:rPr lang="sk-SK" smtClean="0"/>
              <a:t>‹#›</a:t>
            </a:fld>
            <a:endParaRPr lang="sk-SK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A28295C4-2DFD-6443-41DF-83323626B8D9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8611" y="159755"/>
            <a:ext cx="3862369" cy="79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70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věr_mod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délník 12">
            <a:extLst>
              <a:ext uri="{FF2B5EF4-FFF2-40B4-BE49-F238E27FC236}">
                <a16:creationId xmlns:a16="http://schemas.microsoft.com/office/drawing/2014/main" id="{9CB3EA88-E7DE-F2FD-4134-49ECE710A23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70679" y="-39757"/>
            <a:ext cx="12347493" cy="6945465"/>
          </a:xfrm>
          <a:prstGeom prst="rect">
            <a:avLst/>
          </a:prstGeom>
          <a:solidFill>
            <a:srgbClr val="0086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7FFBF36C-9D9A-7741-3262-B7CF4AB5CEE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64695" y="1122363"/>
            <a:ext cx="10403305" cy="2387600"/>
          </a:xfrm>
          <a:prstGeom prst="rect">
            <a:avLst/>
          </a:prstGeo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Quicksand" pitchFamily="2" charset="-18"/>
              </a:defRPr>
            </a:lvl1pPr>
          </a:lstStyle>
          <a:p>
            <a:r>
              <a:rPr lang="cs-CZ" dirty="0"/>
              <a:t>Poděkování</a:t>
            </a:r>
          </a:p>
        </p:txBody>
      </p:sp>
      <p:sp>
        <p:nvSpPr>
          <p:cNvPr id="11" name="Podnadpis 2">
            <a:extLst>
              <a:ext uri="{FF2B5EF4-FFF2-40B4-BE49-F238E27FC236}">
                <a16:creationId xmlns:a16="http://schemas.microsoft.com/office/drawing/2014/main" id="{AC2375E9-29A1-3416-A002-CDCE10104A9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68705" y="3602038"/>
            <a:ext cx="1039929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Quicksand" pitchFamily="2" charset="-1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E: info@eosc.cz	W: www.eosc.cz</a:t>
            </a:r>
          </a:p>
        </p:txBody>
      </p:sp>
      <p:pic>
        <p:nvPicPr>
          <p:cNvPr id="15" name="Obrázek 14" descr="Obsah obrázku text, Písmo, Grafika, snímek obrazovky&#10;&#10;Popis byl vytvořen automaticky">
            <a:extLst>
              <a:ext uri="{FF2B5EF4-FFF2-40B4-BE49-F238E27FC236}">
                <a16:creationId xmlns:a16="http://schemas.microsoft.com/office/drawing/2014/main" id="{2167507F-7898-2DE6-5F2F-8DC714D6D383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11" y="155203"/>
            <a:ext cx="3862370" cy="794402"/>
          </a:xfrm>
          <a:prstGeom prst="rect">
            <a:avLst/>
          </a:prstGeom>
        </p:spPr>
      </p:pic>
      <p:pic>
        <p:nvPicPr>
          <p:cNvPr id="16" name="Grafický objekt 9">
            <a:extLst>
              <a:ext uri="{FF2B5EF4-FFF2-40B4-BE49-F238E27FC236}">
                <a16:creationId xmlns:a16="http://schemas.microsoft.com/office/drawing/2014/main" id="{BBBB5E60-46C2-F367-8326-93F88702323E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0520" y="6105373"/>
            <a:ext cx="4013934" cy="579421"/>
          </a:xfrm>
          <a:prstGeom prst="rect">
            <a:avLst/>
          </a:prstGeom>
        </p:spPr>
      </p:pic>
      <p:pic>
        <p:nvPicPr>
          <p:cNvPr id="18" name="Obrázek 17" descr="Obsah obrázku skica, kruh, Grafika, kresba&#10;&#10;Popis byl vytvořen automaticky">
            <a:extLst>
              <a:ext uri="{FF2B5EF4-FFF2-40B4-BE49-F238E27FC236}">
                <a16:creationId xmlns:a16="http://schemas.microsoft.com/office/drawing/2014/main" id="{89CCE932-2A62-D39D-0449-0EA4103B8D0A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550" y="3204114"/>
            <a:ext cx="5579671" cy="311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29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věr_se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5B703FA6-2B55-7A6F-476D-16B1237BAED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70679" y="-39757"/>
            <a:ext cx="12347493" cy="6945465"/>
          </a:xfrm>
          <a:prstGeom prst="rect">
            <a:avLst/>
          </a:prstGeom>
          <a:solidFill>
            <a:srgbClr val="E4E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7FFBF36C-9D9A-7741-3262-B7CF4AB5CEE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64695" y="1122363"/>
            <a:ext cx="10403305" cy="2387600"/>
          </a:xfrm>
          <a:prstGeom prst="rect">
            <a:avLst/>
          </a:prstGeom>
        </p:spPr>
        <p:txBody>
          <a:bodyPr anchor="b"/>
          <a:lstStyle>
            <a:lvl1pPr algn="l">
              <a:defRPr sz="6000">
                <a:solidFill>
                  <a:srgbClr val="008691"/>
                </a:solidFill>
                <a:latin typeface="Quicksand" pitchFamily="2" charset="-18"/>
              </a:defRPr>
            </a:lvl1pPr>
          </a:lstStyle>
          <a:p>
            <a:r>
              <a:rPr lang="cs-CZ" dirty="0"/>
              <a:t>Poděkování</a:t>
            </a:r>
          </a:p>
        </p:txBody>
      </p:sp>
      <p:sp>
        <p:nvSpPr>
          <p:cNvPr id="11" name="Podnadpis 2">
            <a:extLst>
              <a:ext uri="{FF2B5EF4-FFF2-40B4-BE49-F238E27FC236}">
                <a16:creationId xmlns:a16="http://schemas.microsoft.com/office/drawing/2014/main" id="{AC2375E9-29A1-3416-A002-CDCE10104A9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68705" y="3602038"/>
            <a:ext cx="1039929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008691"/>
                </a:solidFill>
                <a:latin typeface="Quicksand" pitchFamily="2" charset="-1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E: info@eosc.cz	W: www.eosc.cz</a:t>
            </a:r>
          </a:p>
        </p:txBody>
      </p:sp>
      <p:pic>
        <p:nvPicPr>
          <p:cNvPr id="14" name="Grafický objekt 13">
            <a:extLst>
              <a:ext uri="{FF2B5EF4-FFF2-40B4-BE49-F238E27FC236}">
                <a16:creationId xmlns:a16="http://schemas.microsoft.com/office/drawing/2014/main" id="{3C0D78F0-37B3-A522-72CE-06DC955CA7B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0520" y="6106790"/>
            <a:ext cx="4024075" cy="578004"/>
          </a:xfrm>
          <a:prstGeom prst="rect">
            <a:avLst/>
          </a:prstGeom>
        </p:spPr>
      </p:pic>
      <p:pic>
        <p:nvPicPr>
          <p:cNvPr id="17" name="Zástupný obsah 13" descr="Obsah obrázku Grafika, kruh, skica, umění&#10;&#10;Popis byl vytvořen automaticky">
            <a:extLst>
              <a:ext uri="{FF2B5EF4-FFF2-40B4-BE49-F238E27FC236}">
                <a16:creationId xmlns:a16="http://schemas.microsoft.com/office/drawing/2014/main" id="{E194C9EE-E140-EB02-4A1D-D64E851513B7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550" y="3204114"/>
            <a:ext cx="5580172" cy="3111044"/>
          </a:xfrm>
          <a:prstGeom prst="rect">
            <a:avLst/>
          </a:prstGeom>
        </p:spPr>
      </p:pic>
      <p:pic>
        <p:nvPicPr>
          <p:cNvPr id="12" name="Obrázek 11">
            <a:extLst>
              <a:ext uri="{FF2B5EF4-FFF2-40B4-BE49-F238E27FC236}">
                <a16:creationId xmlns:a16="http://schemas.microsoft.com/office/drawing/2014/main" id="{A0423FC1-8312-EE8B-57DD-0D76AEF3E907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8611" y="159755"/>
            <a:ext cx="3862369" cy="79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44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_se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>
            <a:extLst>
              <a:ext uri="{FF2B5EF4-FFF2-40B4-BE49-F238E27FC236}">
                <a16:creationId xmlns:a16="http://schemas.microsoft.com/office/drawing/2014/main" id="{3EAE76B6-3369-5A84-900D-9446A0AB877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70679" y="-39757"/>
            <a:ext cx="12347493" cy="6945465"/>
          </a:xfrm>
          <a:prstGeom prst="rect">
            <a:avLst/>
          </a:prstGeom>
          <a:solidFill>
            <a:srgbClr val="E4E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9" name="Nadpis 1">
            <a:extLst>
              <a:ext uri="{FF2B5EF4-FFF2-40B4-BE49-F238E27FC236}">
                <a16:creationId xmlns:a16="http://schemas.microsoft.com/office/drawing/2014/main" id="{BB1FB448-D71E-A22D-C325-45DDA6AE9FE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0520" y="1122363"/>
            <a:ext cx="10317480" cy="2387600"/>
          </a:xfrm>
          <a:prstGeom prst="rect">
            <a:avLst/>
          </a:prstGeom>
        </p:spPr>
        <p:txBody>
          <a:bodyPr anchor="b"/>
          <a:lstStyle>
            <a:lvl1pPr algn="l">
              <a:defRPr sz="6000">
                <a:solidFill>
                  <a:srgbClr val="008691"/>
                </a:solidFill>
                <a:latin typeface="Quicksand" pitchFamily="2" charset="-18"/>
              </a:defRPr>
            </a:lvl1pPr>
          </a:lstStyle>
          <a:p>
            <a:r>
              <a:rPr lang="cs-CZ" dirty="0"/>
              <a:t>Název</a:t>
            </a:r>
          </a:p>
        </p:txBody>
      </p:sp>
      <p:sp>
        <p:nvSpPr>
          <p:cNvPr id="10" name="Podnadpis 2">
            <a:extLst>
              <a:ext uri="{FF2B5EF4-FFF2-40B4-BE49-F238E27FC236}">
                <a16:creationId xmlns:a16="http://schemas.microsoft.com/office/drawing/2014/main" id="{66888E86-22E5-1BCE-E3AD-038D5ECA3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520" y="3602038"/>
            <a:ext cx="1031748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008691"/>
                </a:solidFill>
                <a:latin typeface="Quicksand" pitchFamily="2" charset="-1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pic>
        <p:nvPicPr>
          <p:cNvPr id="15" name="Grafický objekt 14">
            <a:extLst>
              <a:ext uri="{FF2B5EF4-FFF2-40B4-BE49-F238E27FC236}">
                <a16:creationId xmlns:a16="http://schemas.microsoft.com/office/drawing/2014/main" id="{97E9B4D1-D015-D4BC-0019-274C0B84CC7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0520" y="6106790"/>
            <a:ext cx="4024075" cy="578004"/>
          </a:xfrm>
          <a:prstGeom prst="rect">
            <a:avLst/>
          </a:prstGeom>
        </p:spPr>
      </p:pic>
      <p:pic>
        <p:nvPicPr>
          <p:cNvPr id="16" name="Zástupný obsah 13" descr="Obsah obrázku Grafika, kruh, skica, umění&#10;&#10;Popis byl vytvořen automaticky">
            <a:extLst>
              <a:ext uri="{FF2B5EF4-FFF2-40B4-BE49-F238E27FC236}">
                <a16:creationId xmlns:a16="http://schemas.microsoft.com/office/drawing/2014/main" id="{4EDB6A26-1CC5-3185-F71B-A1D06B0E9C89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550" y="3204114"/>
            <a:ext cx="5580172" cy="3111044"/>
          </a:xfrm>
          <a:prstGeom prst="rect">
            <a:avLst/>
          </a:prstGeom>
        </p:spPr>
      </p:pic>
      <p:pic>
        <p:nvPicPr>
          <p:cNvPr id="17" name="Obrázek 16">
            <a:extLst>
              <a:ext uri="{FF2B5EF4-FFF2-40B4-BE49-F238E27FC236}">
                <a16:creationId xmlns:a16="http://schemas.microsoft.com/office/drawing/2014/main" id="{DE1B575A-D13E-DDA3-E1E9-05DE22220E8C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8611" y="159755"/>
            <a:ext cx="3862369" cy="79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2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_twinfin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20D8638-F42D-519E-610B-0A7966299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520" y="2308859"/>
            <a:ext cx="11003280" cy="3868103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sk-SK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384C6B8-E188-BC40-3819-4FC89DBE40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520" y="6356350"/>
            <a:ext cx="2743200" cy="365125"/>
          </a:xfrm>
        </p:spPr>
        <p:txBody>
          <a:bodyPr/>
          <a:lstStyle/>
          <a:p>
            <a:fld id="{64A66848-33C2-44F9-AF5D-CF5CDEAAD43D}" type="datetime4">
              <a:rPr lang="cs-CZ" smtClean="0"/>
              <a:t>25. října 2023</a:t>
            </a:fld>
            <a:endParaRPr lang="sk-SK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38A28AD-1683-F16D-2D40-018C2D1E5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94760" y="6356350"/>
            <a:ext cx="4114800" cy="365125"/>
          </a:xfrm>
        </p:spPr>
        <p:txBody>
          <a:bodyPr/>
          <a:lstStyle/>
          <a:p>
            <a:r>
              <a:rPr lang="sk-SK" dirty="0" err="1"/>
              <a:t>Název</a:t>
            </a:r>
            <a:r>
              <a:rPr lang="sk-SK" dirty="0"/>
              <a:t> </a:t>
            </a:r>
            <a:r>
              <a:rPr lang="sk-SK" dirty="0" err="1"/>
              <a:t>prezentace</a:t>
            </a:r>
            <a:endParaRPr lang="sk-SK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1236463-0FBA-D3F8-B10D-60FE32B7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320C-7534-484A-9264-A024BE03249C}" type="slidenum">
              <a:rPr lang="sk-SK" smtClean="0"/>
              <a:t>‹#›</a:t>
            </a:fld>
            <a:endParaRPr lang="sk-SK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85D42B11-C162-EEE8-0B0F-A6F85BE4B6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520" y="954157"/>
            <a:ext cx="11003280" cy="1264257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8691"/>
                </a:solidFill>
                <a:latin typeface="Quicksand" pitchFamily="2" charset="-18"/>
              </a:defRPr>
            </a:lvl1pPr>
          </a:lstStyle>
          <a:p>
            <a:r>
              <a:rPr lang="cs-CZ" dirty="0"/>
              <a:t>Název</a:t>
            </a:r>
          </a:p>
        </p:txBody>
      </p:sp>
      <p:pic>
        <p:nvPicPr>
          <p:cNvPr id="12" name="Zástupný obsah 13" descr="Obsah obrázku Grafika, kruh, skica, umění&#10;&#10;Popis byl vytvořen automaticky">
            <a:extLst>
              <a:ext uri="{FF2B5EF4-FFF2-40B4-BE49-F238E27FC236}">
                <a16:creationId xmlns:a16="http://schemas.microsoft.com/office/drawing/2014/main" id="{6A6F249D-B4E0-D8DD-908F-539FEC8EDDC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388" y="3725762"/>
            <a:ext cx="4557514" cy="2540894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E619A499-1891-45E5-2EDA-F69B028F5A52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8611" y="159755"/>
            <a:ext cx="3862369" cy="79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043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20D8638-F42D-519E-610B-0A7966299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520" y="2308859"/>
            <a:ext cx="11003280" cy="3868103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sk-SK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384C6B8-E188-BC40-3819-4FC89DBE40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520" y="6356350"/>
            <a:ext cx="2743200" cy="365125"/>
          </a:xfrm>
        </p:spPr>
        <p:txBody>
          <a:bodyPr/>
          <a:lstStyle/>
          <a:p>
            <a:fld id="{64A66848-33C2-44F9-AF5D-CF5CDEAAD43D}" type="datetime4">
              <a:rPr lang="cs-CZ" smtClean="0"/>
              <a:t>25. října 2023</a:t>
            </a:fld>
            <a:endParaRPr lang="sk-SK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38A28AD-1683-F16D-2D40-018C2D1E5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94760" y="6356350"/>
            <a:ext cx="4114800" cy="365125"/>
          </a:xfrm>
        </p:spPr>
        <p:txBody>
          <a:bodyPr/>
          <a:lstStyle/>
          <a:p>
            <a:r>
              <a:rPr lang="sk-SK" dirty="0" err="1"/>
              <a:t>Název</a:t>
            </a:r>
            <a:r>
              <a:rPr lang="sk-SK" dirty="0"/>
              <a:t> </a:t>
            </a:r>
            <a:r>
              <a:rPr lang="sk-SK" dirty="0" err="1"/>
              <a:t>prezentace</a:t>
            </a:r>
            <a:endParaRPr lang="sk-SK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1236463-0FBA-D3F8-B10D-60FE32B7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320C-7534-484A-9264-A024BE03249C}" type="slidenum">
              <a:rPr lang="sk-SK" smtClean="0"/>
              <a:t>‹#›</a:t>
            </a:fld>
            <a:endParaRPr lang="sk-SK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85D42B11-C162-EEE8-0B0F-A6F85BE4B6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520" y="954157"/>
            <a:ext cx="11003280" cy="1264257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8691"/>
                </a:solidFill>
                <a:latin typeface="Quicksand" pitchFamily="2" charset="-18"/>
              </a:defRPr>
            </a:lvl1pPr>
          </a:lstStyle>
          <a:p>
            <a:r>
              <a:rPr lang="cs-CZ" dirty="0"/>
              <a:t>Název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82716058-B5E2-5C3F-B3D1-7279158965E2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8611" y="159755"/>
            <a:ext cx="3862369" cy="79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86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va obsahy_mod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AC1AA14F-ECCF-1324-423D-9067AF15F139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6231" y="164307"/>
            <a:ext cx="3862369" cy="794402"/>
          </a:xfrm>
          <a:prstGeom prst="rect">
            <a:avLst/>
          </a:prstGeom>
        </p:spPr>
      </p:pic>
      <p:sp>
        <p:nvSpPr>
          <p:cNvPr id="8" name="Obdélník 7">
            <a:extLst>
              <a:ext uri="{FF2B5EF4-FFF2-40B4-BE49-F238E27FC236}">
                <a16:creationId xmlns:a16="http://schemas.microsoft.com/office/drawing/2014/main" id="{A7452CEA-2582-14D3-825E-6AF766492DE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86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B6DD221-7F4C-4D19-FF98-F6E66B030E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520" y="6356350"/>
            <a:ext cx="2743200" cy="365125"/>
          </a:xfrm>
        </p:spPr>
        <p:txBody>
          <a:bodyPr/>
          <a:lstStyle/>
          <a:p>
            <a:fld id="{15D76F3A-F99B-45E3-8A24-A06A2D890BA4}" type="datetime4">
              <a:rPr lang="cs-CZ" smtClean="0"/>
              <a:t>25. října 2023</a:t>
            </a:fld>
            <a:endParaRPr lang="sk-SK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6675A59-1841-B8F6-C919-8A8CEFFBF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94760" y="6356350"/>
            <a:ext cx="4114800" cy="365125"/>
          </a:xfrm>
        </p:spPr>
        <p:txBody>
          <a:bodyPr/>
          <a:lstStyle/>
          <a:p>
            <a:r>
              <a:rPr lang="sk-SK"/>
              <a:t>Název prezentace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C89B3F2-615E-4F40-AC9F-E41FA4990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320C-7534-484A-9264-A024BE03249C}" type="slidenum">
              <a:rPr lang="sk-SK" smtClean="0"/>
              <a:t>‹#›</a:t>
            </a:fld>
            <a:endParaRPr lang="sk-SK"/>
          </a:p>
        </p:txBody>
      </p:sp>
      <p:pic>
        <p:nvPicPr>
          <p:cNvPr id="9" name="Obrázek 8" descr="Obsah obrázku text, Písmo, Grafika, snímek obrazovky&#10;&#10;Popis byl vytvořen automaticky">
            <a:extLst>
              <a:ext uri="{FF2B5EF4-FFF2-40B4-BE49-F238E27FC236}">
                <a16:creationId xmlns:a16="http://schemas.microsoft.com/office/drawing/2014/main" id="{3E4E9CDA-1DED-90F5-2BD5-D09B44BF530B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11" y="155203"/>
            <a:ext cx="3862370" cy="794402"/>
          </a:xfrm>
          <a:prstGeom prst="rect">
            <a:avLst/>
          </a:prstGeom>
        </p:spPr>
      </p:pic>
      <p:sp>
        <p:nvSpPr>
          <p:cNvPr id="13" name="Nadpis 1">
            <a:extLst>
              <a:ext uri="{FF2B5EF4-FFF2-40B4-BE49-F238E27FC236}">
                <a16:creationId xmlns:a16="http://schemas.microsoft.com/office/drawing/2014/main" id="{EE029DC5-42FF-EB0D-A618-904AC1D05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520" y="954157"/>
            <a:ext cx="11003280" cy="1264257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bg1"/>
                </a:solidFill>
                <a:latin typeface="Quicksand" pitchFamily="2" charset="-18"/>
              </a:defRPr>
            </a:lvl1pPr>
          </a:lstStyle>
          <a:p>
            <a:r>
              <a:rPr lang="cs-CZ" dirty="0"/>
              <a:t>Název</a:t>
            </a:r>
          </a:p>
        </p:txBody>
      </p:sp>
      <p:sp>
        <p:nvSpPr>
          <p:cNvPr id="17" name="Zástupný obsah 2">
            <a:extLst>
              <a:ext uri="{FF2B5EF4-FFF2-40B4-BE49-F238E27FC236}">
                <a16:creationId xmlns:a16="http://schemas.microsoft.com/office/drawing/2014/main" id="{5B0DA878-FD5C-8936-50E2-9F0D97121E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0520" y="2276475"/>
            <a:ext cx="5400000" cy="39004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18" name="Zástupný obsah 3">
            <a:extLst>
              <a:ext uri="{FF2B5EF4-FFF2-40B4-BE49-F238E27FC236}">
                <a16:creationId xmlns:a16="http://schemas.microsoft.com/office/drawing/2014/main" id="{FF7C2F41-5440-BEEC-10A3-2CA41A4ED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53800" y="2276476"/>
            <a:ext cx="5400000" cy="39004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3327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B6DD221-7F4C-4D19-FF98-F6E66B030E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520" y="6356350"/>
            <a:ext cx="2743200" cy="365125"/>
          </a:xfrm>
        </p:spPr>
        <p:txBody>
          <a:bodyPr/>
          <a:lstStyle/>
          <a:p>
            <a:fld id="{15D76F3A-F99B-45E3-8A24-A06A2D890BA4}" type="datetime4">
              <a:rPr lang="cs-CZ" smtClean="0"/>
              <a:t>25. října 2023</a:t>
            </a:fld>
            <a:endParaRPr lang="sk-SK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6675A59-1841-B8F6-C919-8A8CEFFBF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94760" y="6356350"/>
            <a:ext cx="4114800" cy="365125"/>
          </a:xfrm>
        </p:spPr>
        <p:txBody>
          <a:bodyPr/>
          <a:lstStyle/>
          <a:p>
            <a:r>
              <a:rPr lang="sk-SK"/>
              <a:t>Název prezentace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C89B3F2-615E-4F40-AC9F-E41FA4990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320C-7534-484A-9264-A024BE03249C}" type="slidenum">
              <a:rPr lang="sk-SK" smtClean="0"/>
              <a:t>‹#›</a:t>
            </a:fld>
            <a:endParaRPr lang="sk-SK"/>
          </a:p>
        </p:txBody>
      </p:sp>
      <p:sp>
        <p:nvSpPr>
          <p:cNvPr id="13" name="Nadpis 1">
            <a:extLst>
              <a:ext uri="{FF2B5EF4-FFF2-40B4-BE49-F238E27FC236}">
                <a16:creationId xmlns:a16="http://schemas.microsoft.com/office/drawing/2014/main" id="{EE029DC5-42FF-EB0D-A618-904AC1D05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520" y="954157"/>
            <a:ext cx="11003280" cy="1264257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8691"/>
                </a:solidFill>
                <a:latin typeface="Quicksand" pitchFamily="2" charset="-18"/>
              </a:defRPr>
            </a:lvl1pPr>
          </a:lstStyle>
          <a:p>
            <a:r>
              <a:rPr lang="cs-CZ" dirty="0"/>
              <a:t>Název</a:t>
            </a:r>
          </a:p>
        </p:txBody>
      </p:sp>
      <p:sp>
        <p:nvSpPr>
          <p:cNvPr id="17" name="Zástupný obsah 2">
            <a:extLst>
              <a:ext uri="{FF2B5EF4-FFF2-40B4-BE49-F238E27FC236}">
                <a16:creationId xmlns:a16="http://schemas.microsoft.com/office/drawing/2014/main" id="{5B0DA878-FD5C-8936-50E2-9F0D97121E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0520" y="2276475"/>
            <a:ext cx="5400000" cy="39004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8" name="Zástupný obsah 3">
            <a:extLst>
              <a:ext uri="{FF2B5EF4-FFF2-40B4-BE49-F238E27FC236}">
                <a16:creationId xmlns:a16="http://schemas.microsoft.com/office/drawing/2014/main" id="{FF7C2F41-5440-BEEC-10A3-2CA41A4ED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53800" y="2276475"/>
            <a:ext cx="5400000" cy="39004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1CA19741-9661-8638-A92B-C0A4D38624E6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8611" y="159755"/>
            <a:ext cx="3862369" cy="79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626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_twinfin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993FF911-3100-5729-35C9-AC8B4CC2BD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520" y="6356350"/>
            <a:ext cx="2743200" cy="365125"/>
          </a:xfrm>
        </p:spPr>
        <p:txBody>
          <a:bodyPr/>
          <a:lstStyle/>
          <a:p>
            <a:fld id="{7EF14E8A-CC6E-4C3F-B074-437BC823A343}" type="datetime4">
              <a:rPr lang="cs-CZ" smtClean="0"/>
              <a:t>25. října 2023</a:t>
            </a:fld>
            <a:endParaRPr lang="sk-SK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01C2593E-AFE6-F4BE-3F94-299A7C934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94760" y="6356350"/>
            <a:ext cx="4114800" cy="365125"/>
          </a:xfrm>
        </p:spPr>
        <p:txBody>
          <a:bodyPr/>
          <a:lstStyle/>
          <a:p>
            <a:r>
              <a:rPr lang="sk-SK" dirty="0" err="1"/>
              <a:t>Název</a:t>
            </a:r>
            <a:r>
              <a:rPr lang="sk-SK" dirty="0"/>
              <a:t> </a:t>
            </a:r>
            <a:r>
              <a:rPr lang="sk-SK" dirty="0" err="1"/>
              <a:t>prezentace</a:t>
            </a:r>
            <a:endParaRPr lang="sk-SK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D8FE656-0665-3CDD-7DB1-371763BF6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49"/>
            <a:ext cx="2743200" cy="365125"/>
          </a:xfrm>
        </p:spPr>
        <p:txBody>
          <a:bodyPr/>
          <a:lstStyle/>
          <a:p>
            <a:fld id="{5CE7320C-7534-484A-9264-A024BE03249C}" type="slidenum">
              <a:rPr lang="sk-SK" smtClean="0"/>
              <a:t>‹#›</a:t>
            </a:fld>
            <a:endParaRPr lang="sk-SK"/>
          </a:p>
        </p:txBody>
      </p:sp>
      <p:sp>
        <p:nvSpPr>
          <p:cNvPr id="6" name="Nadpis 1">
            <a:extLst>
              <a:ext uri="{FF2B5EF4-FFF2-40B4-BE49-F238E27FC236}">
                <a16:creationId xmlns:a16="http://schemas.microsoft.com/office/drawing/2014/main" id="{DD172CCD-45F6-9F93-1BC4-94C139E612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520" y="954157"/>
            <a:ext cx="11003280" cy="1264257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8691"/>
                </a:solidFill>
                <a:latin typeface="Quicksand" pitchFamily="2" charset="-18"/>
              </a:defRPr>
            </a:lvl1pPr>
          </a:lstStyle>
          <a:p>
            <a:r>
              <a:rPr lang="cs-CZ" dirty="0"/>
              <a:t>Název</a:t>
            </a:r>
          </a:p>
        </p:txBody>
      </p:sp>
      <p:pic>
        <p:nvPicPr>
          <p:cNvPr id="10" name="Zástupný obsah 13" descr="Obsah obrázku Grafika, kruh, skica, umění&#10;&#10;Popis byl vytvořen automaticky">
            <a:extLst>
              <a:ext uri="{FF2B5EF4-FFF2-40B4-BE49-F238E27FC236}">
                <a16:creationId xmlns:a16="http://schemas.microsoft.com/office/drawing/2014/main" id="{BBDA16BA-AF64-CE73-C431-05C09457A5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388" y="3725762"/>
            <a:ext cx="4557514" cy="2540894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F93B343F-F7B5-CBCD-051C-B7532FD8EC39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8611" y="159755"/>
            <a:ext cx="3862369" cy="79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22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993FF911-3100-5729-35C9-AC8B4CC2BD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520" y="6356350"/>
            <a:ext cx="2743200" cy="365125"/>
          </a:xfrm>
        </p:spPr>
        <p:txBody>
          <a:bodyPr/>
          <a:lstStyle/>
          <a:p>
            <a:fld id="{7EF14E8A-CC6E-4C3F-B074-437BC823A343}" type="datetime4">
              <a:rPr lang="cs-CZ" smtClean="0"/>
              <a:t>25. října 2023</a:t>
            </a:fld>
            <a:endParaRPr lang="sk-SK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01C2593E-AFE6-F4BE-3F94-299A7C934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94760" y="6356350"/>
            <a:ext cx="4114800" cy="365125"/>
          </a:xfrm>
        </p:spPr>
        <p:txBody>
          <a:bodyPr/>
          <a:lstStyle/>
          <a:p>
            <a:r>
              <a:rPr lang="sk-SK" dirty="0" err="1"/>
              <a:t>Název</a:t>
            </a:r>
            <a:r>
              <a:rPr lang="sk-SK" dirty="0"/>
              <a:t> </a:t>
            </a:r>
            <a:r>
              <a:rPr lang="sk-SK" dirty="0" err="1"/>
              <a:t>prezentace</a:t>
            </a:r>
            <a:endParaRPr lang="sk-SK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D8FE656-0665-3CDD-7DB1-371763BF6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49"/>
            <a:ext cx="2743200" cy="365125"/>
          </a:xfrm>
        </p:spPr>
        <p:txBody>
          <a:bodyPr/>
          <a:lstStyle/>
          <a:p>
            <a:fld id="{5CE7320C-7534-484A-9264-A024BE03249C}" type="slidenum">
              <a:rPr lang="sk-SK" smtClean="0"/>
              <a:t>‹#›</a:t>
            </a:fld>
            <a:endParaRPr lang="sk-SK"/>
          </a:p>
        </p:txBody>
      </p:sp>
      <p:sp>
        <p:nvSpPr>
          <p:cNvPr id="6" name="Nadpis 1">
            <a:extLst>
              <a:ext uri="{FF2B5EF4-FFF2-40B4-BE49-F238E27FC236}">
                <a16:creationId xmlns:a16="http://schemas.microsoft.com/office/drawing/2014/main" id="{DD172CCD-45F6-9F93-1BC4-94C139E612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520" y="954157"/>
            <a:ext cx="11003280" cy="1264257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8691"/>
                </a:solidFill>
                <a:latin typeface="Quicksand" pitchFamily="2" charset="-18"/>
              </a:defRPr>
            </a:lvl1pPr>
          </a:lstStyle>
          <a:p>
            <a:r>
              <a:rPr lang="cs-CZ" dirty="0"/>
              <a:t>Název</a:t>
            </a: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9D54225B-362C-FB56-A983-65E46EA1743E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8611" y="159755"/>
            <a:ext cx="3862369" cy="79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607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_twinfin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Zástupný obsah 13" descr="Obsah obrázku Grafika, kruh, skica, umění&#10;&#10;Popis byl vytvořen automaticky">
            <a:extLst>
              <a:ext uri="{FF2B5EF4-FFF2-40B4-BE49-F238E27FC236}">
                <a16:creationId xmlns:a16="http://schemas.microsoft.com/office/drawing/2014/main" id="{042EF7BB-B897-A45F-CEDC-5B968C67D51D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388" y="3725762"/>
            <a:ext cx="4557514" cy="2540894"/>
          </a:xfrm>
          <a:prstGeom prst="rect">
            <a:avLst/>
          </a:prstGeom>
        </p:spPr>
      </p:pic>
      <p:sp>
        <p:nvSpPr>
          <p:cNvPr id="7" name="Zástupný symbol pro datum 2">
            <a:extLst>
              <a:ext uri="{FF2B5EF4-FFF2-40B4-BE49-F238E27FC236}">
                <a16:creationId xmlns:a16="http://schemas.microsoft.com/office/drawing/2014/main" id="{3BAC4AD5-AFA8-6321-7F44-B4CD71147E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520" y="6356350"/>
            <a:ext cx="2743200" cy="365125"/>
          </a:xfrm>
        </p:spPr>
        <p:txBody>
          <a:bodyPr/>
          <a:lstStyle/>
          <a:p>
            <a:fld id="{7EF14E8A-CC6E-4C3F-B074-437BC823A343}" type="datetime4">
              <a:rPr lang="cs-CZ" smtClean="0"/>
              <a:t>25. října 2023</a:t>
            </a:fld>
            <a:endParaRPr lang="sk-SK" dirty="0"/>
          </a:p>
        </p:txBody>
      </p:sp>
      <p:sp>
        <p:nvSpPr>
          <p:cNvPr id="8" name="Zástupný symbol pro zápatí 3">
            <a:extLst>
              <a:ext uri="{FF2B5EF4-FFF2-40B4-BE49-F238E27FC236}">
                <a16:creationId xmlns:a16="http://schemas.microsoft.com/office/drawing/2014/main" id="{9815A633-DF4C-9BFB-0CE2-43F63E815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94760" y="6356350"/>
            <a:ext cx="4114800" cy="365125"/>
          </a:xfrm>
        </p:spPr>
        <p:txBody>
          <a:bodyPr/>
          <a:lstStyle/>
          <a:p>
            <a:r>
              <a:rPr lang="sk-SK" dirty="0" err="1"/>
              <a:t>Název</a:t>
            </a:r>
            <a:r>
              <a:rPr lang="sk-SK" dirty="0"/>
              <a:t> </a:t>
            </a:r>
            <a:r>
              <a:rPr lang="sk-SK" dirty="0" err="1"/>
              <a:t>prezentace</a:t>
            </a:r>
            <a:endParaRPr lang="sk-SK" dirty="0"/>
          </a:p>
        </p:txBody>
      </p:sp>
      <p:sp>
        <p:nvSpPr>
          <p:cNvPr id="9" name="Zástupný symbol pro číslo snímku 4">
            <a:extLst>
              <a:ext uri="{FF2B5EF4-FFF2-40B4-BE49-F238E27FC236}">
                <a16:creationId xmlns:a16="http://schemas.microsoft.com/office/drawing/2014/main" id="{192F97EE-B81D-887C-CCD7-21D9CEE79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49"/>
            <a:ext cx="2743200" cy="365125"/>
          </a:xfrm>
        </p:spPr>
        <p:txBody>
          <a:bodyPr/>
          <a:lstStyle/>
          <a:p>
            <a:fld id="{5CE7320C-7534-484A-9264-A024BE03249C}" type="slidenum">
              <a:rPr lang="sk-SK" smtClean="0"/>
              <a:t>‹#›</a:t>
            </a:fld>
            <a:endParaRPr lang="sk-SK"/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2050F945-EFD6-A102-1E28-FB996597D7B1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8611" y="159755"/>
            <a:ext cx="3862369" cy="79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83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E8106CF6-A229-54ED-47EA-91EED4EB5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sk-SK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75EB982-5C70-F230-236C-1E2D87714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sk-SK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C002877-EE11-4A0D-BA04-7704CBF5C5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05142707-1D0A-40A0-86C6-D0C8BDA6ABCC}" type="datetime4">
              <a:rPr lang="cs-CZ" smtClean="0"/>
              <a:pPr/>
              <a:t>25. října 2023</a:t>
            </a:fld>
            <a:endParaRPr lang="sk-SK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3388696-DE0F-2A74-B668-621E77A4C3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r>
              <a:rPr lang="sk-SK"/>
              <a:t>Název prezentace</a:t>
            </a:r>
            <a:endParaRPr lang="sk-SK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B23EF27-68BC-FB94-A2EC-695816511C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5CE7320C-7534-484A-9264-A024BE03249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8496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60" r:id="rId4"/>
    <p:sldLayoutId id="2147483652" r:id="rId5"/>
    <p:sldLayoutId id="2147483661" r:id="rId6"/>
    <p:sldLayoutId id="2147483654" r:id="rId7"/>
    <p:sldLayoutId id="2147483662" r:id="rId8"/>
    <p:sldLayoutId id="2147483655" r:id="rId9"/>
    <p:sldLayoutId id="2147483663" r:id="rId10"/>
    <p:sldLayoutId id="2147483656" r:id="rId11"/>
    <p:sldLayoutId id="2147483665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Quicksand" pitchFamily="2" charset="-18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AB9411-E9FE-676D-2ECD-9B28E018D5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555A9D6-11CA-169D-1704-60E882C554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98330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CAEEB1-CB32-053F-26AA-BC3F58B092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5BE7519-BB5F-9378-7AD8-A21CE02A9B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4708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sah 1">
            <a:extLst>
              <a:ext uri="{FF2B5EF4-FFF2-40B4-BE49-F238E27FC236}">
                <a16:creationId xmlns:a16="http://schemas.microsoft.com/office/drawing/2014/main" id="{45B7AF2A-5AC1-70EA-079D-014782320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F2D0BD86-B857-D7F8-BAD8-21603361A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6848-33C2-44F9-AF5D-CF5CDEAAD43D}" type="datetime4">
              <a:rPr lang="cs-CZ" smtClean="0"/>
              <a:t>25. října 2023</a:t>
            </a:fld>
            <a:endParaRPr lang="sk-SK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F5B032D7-6A93-2947-F854-285E7938B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Název prezentace</a:t>
            </a:r>
            <a:endParaRPr lang="sk-SK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C6A317B-8F6B-8B89-F8ED-BFA1733FE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320C-7534-484A-9264-A024BE03249C}" type="slidenum">
              <a:rPr lang="sk-SK" smtClean="0"/>
              <a:t>3</a:t>
            </a:fld>
            <a:endParaRPr lang="sk-SK"/>
          </a:p>
        </p:txBody>
      </p:sp>
      <p:sp>
        <p:nvSpPr>
          <p:cNvPr id="6" name="Nadpis 5">
            <a:extLst>
              <a:ext uri="{FF2B5EF4-FFF2-40B4-BE49-F238E27FC236}">
                <a16:creationId xmlns:a16="http://schemas.microsoft.com/office/drawing/2014/main" id="{6C4207EB-A24C-F0EF-5567-C618550D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95406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sah 1">
            <a:extLst>
              <a:ext uri="{FF2B5EF4-FFF2-40B4-BE49-F238E27FC236}">
                <a16:creationId xmlns:a16="http://schemas.microsoft.com/office/drawing/2014/main" id="{45B7AF2A-5AC1-70EA-079D-014782320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F2D0BD86-B857-D7F8-BAD8-21603361A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6848-33C2-44F9-AF5D-CF5CDEAAD43D}" type="datetime4">
              <a:rPr lang="cs-CZ" smtClean="0"/>
              <a:t>25. října 2023</a:t>
            </a:fld>
            <a:endParaRPr lang="sk-SK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F5B032D7-6A93-2947-F854-285E7938B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Název prezentace</a:t>
            </a:r>
            <a:endParaRPr lang="sk-SK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C6A317B-8F6B-8B89-F8ED-BFA1733FE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320C-7534-484A-9264-A024BE03249C}" type="slidenum">
              <a:rPr lang="sk-SK" smtClean="0"/>
              <a:t>4</a:t>
            </a:fld>
            <a:endParaRPr lang="sk-SK"/>
          </a:p>
        </p:txBody>
      </p:sp>
      <p:sp>
        <p:nvSpPr>
          <p:cNvPr id="6" name="Nadpis 5">
            <a:extLst>
              <a:ext uri="{FF2B5EF4-FFF2-40B4-BE49-F238E27FC236}">
                <a16:creationId xmlns:a16="http://schemas.microsoft.com/office/drawing/2014/main" id="{6C4207EB-A24C-F0EF-5567-C618550D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81895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AE1EFD-5362-C47D-EE73-6CB61BD067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287DC7D-116E-B66B-4FE9-C45AA64EDF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47613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54D5DBDF-07D2-94F1-0277-7106350EF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14E8A-CC6E-4C3F-B074-437BC823A343}" type="datetime4">
              <a:rPr lang="cs-CZ" smtClean="0"/>
              <a:t>25. října 2023</a:t>
            </a:fld>
            <a:endParaRPr lang="sk-SK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413ED1C6-9174-702B-CE48-D059393CF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err="1"/>
              <a:t>Název</a:t>
            </a:r>
            <a:r>
              <a:rPr lang="sk-SK" dirty="0"/>
              <a:t> </a:t>
            </a:r>
            <a:r>
              <a:rPr lang="sk-SK" dirty="0" err="1"/>
              <a:t>prezentace</a:t>
            </a:r>
            <a:endParaRPr lang="sk-SK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DD62E6F-FDF3-22CC-578E-D5694F610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320C-7534-484A-9264-A024BE03249C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36362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34392C95-1F16-E8D5-A828-8C89F9666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14E8A-CC6E-4C3F-B074-437BC823A343}" type="datetime4">
              <a:rPr lang="cs-CZ" smtClean="0"/>
              <a:t>25. října 2023</a:t>
            </a:fld>
            <a:endParaRPr lang="sk-SK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0A8CA97-1C64-8C34-58EC-F090F8AB9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err="1"/>
              <a:t>Název</a:t>
            </a:r>
            <a:r>
              <a:rPr lang="sk-SK" dirty="0"/>
              <a:t> </a:t>
            </a:r>
            <a:r>
              <a:rPr lang="sk-SK" dirty="0" err="1"/>
              <a:t>prezentace</a:t>
            </a:r>
            <a:endParaRPr lang="sk-SK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9EDA1F4-B751-41AA-6C86-8036A7BB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320C-7534-484A-9264-A024BE03249C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74522855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a5a631a-9523-4ddb-aeaa-1630ff816cb5">
      <Terms xmlns="http://schemas.microsoft.com/office/infopath/2007/PartnerControls"/>
    </lcf76f155ced4ddcb4097134ff3c332f>
    <TaxCatchAll xmlns="13556fe8-3232-413b-9336-036b48b41d7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70828419A42BD479A40D9DF94C19A03" ma:contentTypeVersion="14" ma:contentTypeDescription="Vytvoří nový dokument" ma:contentTypeScope="" ma:versionID="4e1119ba0c2369904e27e69bb0cac06c">
  <xsd:schema xmlns:xsd="http://www.w3.org/2001/XMLSchema" xmlns:xs="http://www.w3.org/2001/XMLSchema" xmlns:p="http://schemas.microsoft.com/office/2006/metadata/properties" xmlns:ns2="0a5a631a-9523-4ddb-aeaa-1630ff816cb5" xmlns:ns3="13556fe8-3232-413b-9336-036b48b41d7e" targetNamespace="http://schemas.microsoft.com/office/2006/metadata/properties" ma:root="true" ma:fieldsID="bab39258906c201e11755de4fdca88ce" ns2:_="" ns3:_="">
    <xsd:import namespace="0a5a631a-9523-4ddb-aeaa-1630ff816cb5"/>
    <xsd:import namespace="13556fe8-3232-413b-9336-036b48b41d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5a631a-9523-4ddb-aeaa-1630ff816c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Značky obrázků" ma:readOnly="false" ma:fieldId="{5cf76f15-5ced-4ddc-b409-7134ff3c332f}" ma:taxonomyMulti="true" ma:sspId="05144c32-5194-445f-8fa8-b47f4d440b8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556fe8-3232-413b-9336-036b48b41d7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8bfd21b4-195d-4a50-9279-5da02a667bb6}" ma:internalName="TaxCatchAll" ma:showField="CatchAllData" ma:web="13556fe8-3232-413b-9336-036b48b41d7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657602-7A52-4C22-ABBA-8C85BFF352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64FF498-0241-4ED4-98C7-9CB74F1E2C31}">
  <ds:schemaRefs>
    <ds:schemaRef ds:uri="http://schemas.microsoft.com/office/2006/metadata/properties"/>
    <ds:schemaRef ds:uri="http://schemas.microsoft.com/office/infopath/2007/PartnerControls"/>
    <ds:schemaRef ds:uri="0a5a631a-9523-4ddb-aeaa-1630ff816cb5"/>
    <ds:schemaRef ds:uri="13556fe8-3232-413b-9336-036b48b41d7e"/>
  </ds:schemaRefs>
</ds:datastoreItem>
</file>

<file path=customXml/itemProps3.xml><?xml version="1.0" encoding="utf-8"?>
<ds:datastoreItem xmlns:ds="http://schemas.openxmlformats.org/officeDocument/2006/customXml" ds:itemID="{A6C5B154-AF1F-4F7F-9041-35D7ECDA23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5a631a-9523-4ddb-aeaa-1630ff816cb5"/>
    <ds:schemaRef ds:uri="13556fe8-3232-413b-9336-036b48b41d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11904f23-f0db-4cdc-96f7-390bd55fcee8}" enabled="0" method="" siteId="{11904f23-f0db-4cdc-96f7-390bd55fcee8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1177</TotalTime>
  <Words>8</Words>
  <Application>Microsoft Office PowerPoint</Application>
  <PresentationFormat>Širokoúhlá obrazovka</PresentationFormat>
  <Paragraphs>6</Paragraphs>
  <Slides>7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8" baseType="lpstr"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>Masarykova univerzita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Dominika Králiková</dc:creator>
  <cp:lastModifiedBy>Dominika Králiková</cp:lastModifiedBy>
  <cp:revision>4</cp:revision>
  <dcterms:created xsi:type="dcterms:W3CDTF">2023-10-24T13:29:14Z</dcterms:created>
  <dcterms:modified xsi:type="dcterms:W3CDTF">2023-10-25T13:09:25Z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0x010100970828419A42BD479A40D9DF94C19A03</vt:lpwstr>
  </property>
  <property fmtid="{D5CDD505-2E9C-101B-9397-08002B2CF9AE}" pid="3" name="MediaServiceImageTags">
    <vt:lpwstr/>
  </property>
</Properties>
</file>