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A43CD0-5787-4A1B-B976-1CB33F37C03C}" v="4" dt="2024-06-07T09:55:04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CFC1A321-22CB-DEA7-E5E8-B4A79C39E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8570128-3D26-58DF-3D0A-CB00118351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00CD9-D39B-4600-9C3E-8CF0197F5D83}" type="datetime4">
              <a:rPr lang="cs-CZ" smtClean="0"/>
              <a:t>19. června 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A278167-ACFA-8365-6969-3F13DE5A44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949DCD-195A-4813-751F-1EAF4BF6DC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2B516-FD76-4CB3-BAA6-F772BEDA2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702571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C8EE8-AAF6-48AB-BE2E-E03BD44C148F}" type="datetime4">
              <a:rPr lang="cs-CZ" smtClean="0"/>
              <a:t>19. června 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5BD10-6A1F-41DC-8AC5-2CF733DD1FF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723554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_mod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D3663C63-E224-9971-25F4-C18780340A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70679" y="-39757"/>
            <a:ext cx="12347493" cy="6945465"/>
          </a:xfrm>
          <a:prstGeom prst="rect">
            <a:avLst/>
          </a:prstGeom>
          <a:solidFill>
            <a:srgbClr val="008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F7EC980-8746-8E67-A7B2-1CE72F3D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5" y="173206"/>
            <a:ext cx="2843900" cy="584926"/>
          </a:xfrm>
          <a:prstGeom prst="rect">
            <a:avLst/>
          </a:prstGeom>
        </p:spPr>
      </p:pic>
      <p:pic>
        <p:nvPicPr>
          <p:cNvPr id="9" name="Obrázek 8" descr="Obsah obrázku skica, kruh, Grafika, kresba&#10;&#10;Popis byl vytvořen automaticky">
            <a:extLst>
              <a:ext uri="{FF2B5EF4-FFF2-40B4-BE49-F238E27FC236}">
                <a16:creationId xmlns:a16="http://schemas.microsoft.com/office/drawing/2014/main" id="{501E66A7-7224-720E-EFD9-ED51349D7B4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50" y="3204114"/>
            <a:ext cx="5579671" cy="3111044"/>
          </a:xfrm>
          <a:prstGeom prst="rect">
            <a:avLst/>
          </a:prstGeom>
        </p:spPr>
      </p:pic>
      <p:sp>
        <p:nvSpPr>
          <p:cNvPr id="10" name="Nadpis 1">
            <a:extLst>
              <a:ext uri="{FF2B5EF4-FFF2-40B4-BE49-F238E27FC236}">
                <a16:creationId xmlns:a16="http://schemas.microsoft.com/office/drawing/2014/main" id="{EC7399E0-2F62-6456-DF96-9EDD8564880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0520" y="1122363"/>
            <a:ext cx="10317480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sp>
        <p:nvSpPr>
          <p:cNvPr id="11" name="Podnadpis 2">
            <a:extLst>
              <a:ext uri="{FF2B5EF4-FFF2-40B4-BE49-F238E27FC236}">
                <a16:creationId xmlns:a16="http://schemas.microsoft.com/office/drawing/2014/main" id="{17FE6420-BC78-69B7-2A56-6D20BDD1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520" y="3602038"/>
            <a:ext cx="1031748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Quicksand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pic>
        <p:nvPicPr>
          <p:cNvPr id="5" name="Grafický objekt 9">
            <a:extLst>
              <a:ext uri="{FF2B5EF4-FFF2-40B4-BE49-F238E27FC236}">
                <a16:creationId xmlns:a16="http://schemas.microsoft.com/office/drawing/2014/main" id="{98663646-15F6-8D0D-D356-D3D01D3E809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20" y="6223249"/>
            <a:ext cx="3197352" cy="461545"/>
          </a:xfrm>
          <a:prstGeom prst="rect">
            <a:avLst/>
          </a:prstGeom>
        </p:spPr>
      </p:pic>
      <p:pic>
        <p:nvPicPr>
          <p:cNvPr id="12" name="Obrázek 11" descr="Obsah obrázku Písmo, text, Grafika, logo&#10;&#10;Popis byl vytvořen automaticky">
            <a:extLst>
              <a:ext uri="{FF2B5EF4-FFF2-40B4-BE49-F238E27FC236}">
                <a16:creationId xmlns:a16="http://schemas.microsoft.com/office/drawing/2014/main" id="{2D0BB76A-E1CB-DAEC-3DAB-DFE1561029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37" y="5964548"/>
            <a:ext cx="1790473" cy="978943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B9D09D19-CE79-1336-E67B-D67D0B4FE55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464810" y="6057361"/>
            <a:ext cx="3300093" cy="69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cs-CZ" sz="1400" b="1" i="0" dirty="0">
                <a:solidFill>
                  <a:schemeClr val="bg1"/>
                </a:solidFill>
                <a:effectLst/>
                <a:latin typeface="+mj-lt"/>
              </a:rPr>
              <a:t>Registrační číslo projektu NRP</a:t>
            </a:r>
          </a:p>
          <a:p>
            <a:pPr>
              <a:lnSpc>
                <a:spcPts val="2500"/>
              </a:lnSpc>
            </a:pPr>
            <a:r>
              <a:rPr lang="cs-CZ" sz="1400" b="0" i="0" dirty="0">
                <a:solidFill>
                  <a:schemeClr val="bg1"/>
                </a:solidFill>
                <a:effectLst/>
                <a:latin typeface="+mj-lt"/>
              </a:rPr>
              <a:t>CZ.02.01.01/00/23_014/0008787</a:t>
            </a:r>
            <a:endParaRPr lang="cs-CZ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993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8F217AC-E533-C3E3-5C9B-1BDEEE31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BBC0-68FF-4B30-8F51-77B44AF91C58}" type="datetime4">
              <a:rPr lang="cs-CZ" smtClean="0"/>
              <a:t>19. června 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667EED1-57E1-1F99-9A8E-3117BE80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A91AC0D-EF7B-9AD4-76C4-ED888419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B06B-36ED-4173-BB9C-0A7D5536228E}" type="slidenum">
              <a:rPr lang="cs-CZ" smtClean="0"/>
              <a:t>‹#›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17A1BA9-8AD7-FF7E-3C31-212D5EBDC6A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79" y="176667"/>
            <a:ext cx="2855506" cy="5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rázek 28" descr="Obsah obrázku Písmo, Grafika, snímek obrazovky, grafický design&#10;&#10;Popis byl vytvořen automaticky">
            <a:extLst>
              <a:ext uri="{FF2B5EF4-FFF2-40B4-BE49-F238E27FC236}">
                <a16:creationId xmlns:a16="http://schemas.microsoft.com/office/drawing/2014/main" id="{F21BEDEF-1E23-2F0D-FDFE-784854AA3DB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34" y="4999217"/>
            <a:ext cx="1953387" cy="628481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0ADF6101-CF52-B70F-45D8-B5BC998B1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520" y="954157"/>
            <a:ext cx="11003280" cy="1264257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869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Partneři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164ADD2D-0E67-8128-07DC-201AE9816F2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79" y="176667"/>
            <a:ext cx="2855506" cy="578004"/>
          </a:xfrm>
          <a:prstGeom prst="rect">
            <a:avLst/>
          </a:prstGeom>
        </p:spPr>
      </p:pic>
      <p:pic>
        <p:nvPicPr>
          <p:cNvPr id="11" name="Obrázek 10" descr="Obsah obrázku Písmo, Grafika, snímek obrazovky, logo&#10;&#10;Popis byl vytvořen automaticky">
            <a:extLst>
              <a:ext uri="{FF2B5EF4-FFF2-40B4-BE49-F238E27FC236}">
                <a16:creationId xmlns:a16="http://schemas.microsoft.com/office/drawing/2014/main" id="{A9BE1A95-76D4-44D4-DDCC-DF1AD923DF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89" y="2218414"/>
            <a:ext cx="2030696" cy="1112622"/>
          </a:xfrm>
          <a:prstGeom prst="rect">
            <a:avLst/>
          </a:prstGeom>
        </p:spPr>
      </p:pic>
      <p:pic>
        <p:nvPicPr>
          <p:cNvPr id="13" name="Obrázek 12" descr="Obsah obrázku Písmo, Grafika, snímek obrazovky, grafický design&#10;&#10;Popis byl vytvořen automaticky">
            <a:extLst>
              <a:ext uri="{FF2B5EF4-FFF2-40B4-BE49-F238E27FC236}">
                <a16:creationId xmlns:a16="http://schemas.microsoft.com/office/drawing/2014/main" id="{3C1E97DC-5A76-81F0-048E-625C678CCAB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25" y="2319325"/>
            <a:ext cx="1152214" cy="887013"/>
          </a:xfrm>
          <a:prstGeom prst="rect">
            <a:avLst/>
          </a:prstGeom>
        </p:spPr>
      </p:pic>
      <p:pic>
        <p:nvPicPr>
          <p:cNvPr id="14" name="Obrázek 13" descr="Obsah obrázku text, Písmo, snímek obrazovky, Grafika&#10;&#10;Popis byl vytvořen automaticky">
            <a:extLst>
              <a:ext uri="{FF2B5EF4-FFF2-40B4-BE49-F238E27FC236}">
                <a16:creationId xmlns:a16="http://schemas.microsoft.com/office/drawing/2014/main" id="{FAF2C4DE-8D38-7DD3-0B47-603938F6F42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0" y="2471057"/>
            <a:ext cx="4070572" cy="607336"/>
          </a:xfrm>
          <a:prstGeom prst="rect">
            <a:avLst/>
          </a:prstGeom>
        </p:spPr>
      </p:pic>
      <p:pic>
        <p:nvPicPr>
          <p:cNvPr id="24" name="Obrázek 23" descr="Obsah obrázku text, Písmo, logo, kruh&#10;&#10;Popis byl vytvořen automaticky">
            <a:extLst>
              <a:ext uri="{FF2B5EF4-FFF2-40B4-BE49-F238E27FC236}">
                <a16:creationId xmlns:a16="http://schemas.microsoft.com/office/drawing/2014/main" id="{66552750-E270-069A-EF61-4BCA5DB87DD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65" y="3653324"/>
            <a:ext cx="1752632" cy="673972"/>
          </a:xfrm>
          <a:prstGeom prst="rect">
            <a:avLst/>
          </a:prstGeom>
        </p:spPr>
      </p:pic>
      <p:pic>
        <p:nvPicPr>
          <p:cNvPr id="25" name="Grafický objekt 24">
            <a:extLst>
              <a:ext uri="{FF2B5EF4-FFF2-40B4-BE49-F238E27FC236}">
                <a16:creationId xmlns:a16="http://schemas.microsoft.com/office/drawing/2014/main" id="{E6FAFC17-A190-72C1-88F1-39801C18CC3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1514" y="3682316"/>
            <a:ext cx="1323704" cy="645931"/>
          </a:xfrm>
          <a:prstGeom prst="rect">
            <a:avLst/>
          </a:prstGeom>
        </p:spPr>
      </p:pic>
      <p:pic>
        <p:nvPicPr>
          <p:cNvPr id="26" name="Obrázek 25" descr="Obsah obrázku snímek obrazovky, Grafika, Elektricky modrá, řada/pruh&#10;&#10;Popis byl vytvořen automaticky">
            <a:extLst>
              <a:ext uri="{FF2B5EF4-FFF2-40B4-BE49-F238E27FC236}">
                <a16:creationId xmlns:a16="http://schemas.microsoft.com/office/drawing/2014/main" id="{4C6B7942-E23A-F235-4A06-C8F2EA0A17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014" y="4761456"/>
            <a:ext cx="699776" cy="1074856"/>
          </a:xfrm>
          <a:prstGeom prst="rect">
            <a:avLst/>
          </a:prstGeom>
        </p:spPr>
      </p:pic>
      <p:pic>
        <p:nvPicPr>
          <p:cNvPr id="27" name="Obrázek 26" descr="Obsah obrázku Písmo, logo, Grafika, symbol&#10;&#10;Popis byl vytvořen automaticky">
            <a:extLst>
              <a:ext uri="{FF2B5EF4-FFF2-40B4-BE49-F238E27FC236}">
                <a16:creationId xmlns:a16="http://schemas.microsoft.com/office/drawing/2014/main" id="{6768C2EE-0D6E-0D3F-A231-E3B69FB18C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39" y="3457380"/>
            <a:ext cx="2500671" cy="1065859"/>
          </a:xfrm>
          <a:prstGeom prst="rect">
            <a:avLst/>
          </a:prstGeom>
        </p:spPr>
      </p:pic>
      <p:pic>
        <p:nvPicPr>
          <p:cNvPr id="31" name="Grafický objekt 30">
            <a:extLst>
              <a:ext uri="{FF2B5EF4-FFF2-40B4-BE49-F238E27FC236}">
                <a16:creationId xmlns:a16="http://schemas.microsoft.com/office/drawing/2014/main" id="{1208A52E-F2EC-0CD0-F3AA-C8D01A755A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89816" y="4999217"/>
            <a:ext cx="813835" cy="614819"/>
          </a:xfrm>
          <a:prstGeom prst="rect">
            <a:avLst/>
          </a:prstGeom>
        </p:spPr>
      </p:pic>
      <p:pic>
        <p:nvPicPr>
          <p:cNvPr id="33" name="Obrázek 32" descr="Obsah obrázku text, Písmo, logo, Grafika&#10;&#10;Popis byl vytvořen automaticky">
            <a:extLst>
              <a:ext uri="{FF2B5EF4-FFF2-40B4-BE49-F238E27FC236}">
                <a16:creationId xmlns:a16="http://schemas.microsoft.com/office/drawing/2014/main" id="{B607083F-BE66-5D21-ED62-43F806BB82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62" y="5015063"/>
            <a:ext cx="3716172" cy="614819"/>
          </a:xfrm>
          <a:prstGeom prst="rect">
            <a:avLst/>
          </a:prstGeom>
        </p:spPr>
      </p:pic>
      <p:pic>
        <p:nvPicPr>
          <p:cNvPr id="35" name="Obrázek 34" descr="Obsah obrázku text, Písmo, snímek obrazovky, Grafika&#10;&#10;Popis byl vytvořen automaticky">
            <a:extLst>
              <a:ext uri="{FF2B5EF4-FFF2-40B4-BE49-F238E27FC236}">
                <a16:creationId xmlns:a16="http://schemas.microsoft.com/office/drawing/2014/main" id="{39C5A388-A6F2-2927-363B-041CD2AC04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647" y="3619613"/>
            <a:ext cx="1222655" cy="7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6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_mod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31CCFE7E-270F-C5A8-76DA-00CA2B66FA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70679" y="-39757"/>
            <a:ext cx="12347493" cy="6945465"/>
          </a:xfrm>
          <a:prstGeom prst="rect">
            <a:avLst/>
          </a:prstGeom>
          <a:solidFill>
            <a:srgbClr val="008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7FFBF36C-9D9A-7741-3262-B7CF4AB5CE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4695" y="1122363"/>
            <a:ext cx="10403305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Poděkování</a:t>
            </a:r>
          </a:p>
        </p:txBody>
      </p:sp>
      <p:sp>
        <p:nvSpPr>
          <p:cNvPr id="11" name="Podnadpis 2">
            <a:extLst>
              <a:ext uri="{FF2B5EF4-FFF2-40B4-BE49-F238E27FC236}">
                <a16:creationId xmlns:a16="http://schemas.microsoft.com/office/drawing/2014/main" id="{AC2375E9-29A1-3416-A002-CDCE10104A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705" y="3602038"/>
            <a:ext cx="1039929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Quicksand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E: info@eosc.cz	W: www.eosc.cz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375F85DE-BEBC-0F57-0C98-4294DAB6B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5" y="173206"/>
            <a:ext cx="2843900" cy="584926"/>
          </a:xfrm>
          <a:prstGeom prst="rect">
            <a:avLst/>
          </a:prstGeom>
        </p:spPr>
      </p:pic>
      <p:pic>
        <p:nvPicPr>
          <p:cNvPr id="5" name="Grafický objekt 9">
            <a:extLst>
              <a:ext uri="{FF2B5EF4-FFF2-40B4-BE49-F238E27FC236}">
                <a16:creationId xmlns:a16="http://schemas.microsoft.com/office/drawing/2014/main" id="{A8A4108E-A083-7D85-5D8A-39E66B7888A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20" y="6223249"/>
            <a:ext cx="3197352" cy="461545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6AEDDEBC-7060-52AC-7909-93B7C3C8CCF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446808" y="6147014"/>
            <a:ext cx="2830006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200" b="1" i="0" dirty="0">
                <a:solidFill>
                  <a:schemeClr val="bg1"/>
                </a:solidFill>
                <a:effectLst/>
                <a:latin typeface="+mj-lt"/>
              </a:rPr>
              <a:t>Registrační číslo projektu NRP</a:t>
            </a:r>
          </a:p>
          <a:p>
            <a:pPr>
              <a:lnSpc>
                <a:spcPct val="150000"/>
              </a:lnSpc>
            </a:pPr>
            <a:r>
              <a:rPr lang="cs-CZ" sz="1200" b="0" i="0" dirty="0">
                <a:solidFill>
                  <a:schemeClr val="bg1"/>
                </a:solidFill>
                <a:effectLst/>
                <a:latin typeface="+mj-lt"/>
              </a:rPr>
              <a:t>CZ.02.01.01/00/23_014/0008787</a:t>
            </a:r>
            <a:endParaRPr lang="cs-CZ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12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_se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5D5BC619-E0DF-BB8F-6164-CAF35D0C9C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70679" y="-39757"/>
            <a:ext cx="12347493" cy="6945465"/>
          </a:xfrm>
          <a:prstGeom prst="rect">
            <a:avLst/>
          </a:prstGeom>
          <a:solidFill>
            <a:srgbClr val="E4E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00869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7FFBF36C-9D9A-7741-3262-B7CF4AB5CE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4695" y="1122363"/>
            <a:ext cx="10403305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00869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Poděkování</a:t>
            </a:r>
          </a:p>
        </p:txBody>
      </p:sp>
      <p:sp>
        <p:nvSpPr>
          <p:cNvPr id="11" name="Podnadpis 2">
            <a:extLst>
              <a:ext uri="{FF2B5EF4-FFF2-40B4-BE49-F238E27FC236}">
                <a16:creationId xmlns:a16="http://schemas.microsoft.com/office/drawing/2014/main" id="{AC2375E9-29A1-3416-A002-CDCE10104A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705" y="3602038"/>
            <a:ext cx="1039929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008691"/>
                </a:solidFill>
                <a:latin typeface="Quicksand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E: info@eosc.cz	W: www.eosc.cz</a:t>
            </a:r>
          </a:p>
        </p:txBody>
      </p:sp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7F1711C4-0B2C-1585-35EC-3ACF95CFB2E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520" y="6223248"/>
            <a:ext cx="3213287" cy="461545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4040FC14-0E3A-D331-285F-9D35AA1F62F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79" y="176667"/>
            <a:ext cx="2855506" cy="578004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7D1CA4B4-9659-2FF8-1B66-D028E75BE68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446808" y="6147014"/>
            <a:ext cx="2830006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200" b="1" i="0" dirty="0">
                <a:solidFill>
                  <a:srgbClr val="008691"/>
                </a:solidFill>
                <a:effectLst/>
                <a:latin typeface="+mj-lt"/>
              </a:rPr>
              <a:t>Registrační číslo projektu NRP</a:t>
            </a:r>
          </a:p>
          <a:p>
            <a:pPr>
              <a:lnSpc>
                <a:spcPct val="150000"/>
              </a:lnSpc>
            </a:pPr>
            <a:r>
              <a:rPr lang="cs-CZ" sz="1200" b="0" i="0" dirty="0">
                <a:solidFill>
                  <a:srgbClr val="008691"/>
                </a:solidFill>
                <a:effectLst/>
                <a:latin typeface="+mj-lt"/>
              </a:rPr>
              <a:t>CZ.02.01.01/00/23_014/0008787</a:t>
            </a:r>
            <a:endParaRPr lang="cs-CZ" sz="1200" dirty="0">
              <a:solidFill>
                <a:srgbClr val="00869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523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_se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34197B97-00D5-7578-467B-4E4DEB8D80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70679" y="-39757"/>
            <a:ext cx="12347493" cy="6945465"/>
          </a:xfrm>
          <a:prstGeom prst="rect">
            <a:avLst/>
          </a:prstGeom>
          <a:solidFill>
            <a:srgbClr val="E4E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00869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EC7399E0-2F62-6456-DF96-9EDD8564880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0520" y="1122363"/>
            <a:ext cx="10317480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00869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sp>
        <p:nvSpPr>
          <p:cNvPr id="11" name="Podnadpis 2">
            <a:extLst>
              <a:ext uri="{FF2B5EF4-FFF2-40B4-BE49-F238E27FC236}">
                <a16:creationId xmlns:a16="http://schemas.microsoft.com/office/drawing/2014/main" id="{17FE6420-BC78-69B7-2A56-6D20BDD1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520" y="3602038"/>
            <a:ext cx="1031748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008691"/>
                </a:solidFill>
                <a:latin typeface="Quicksand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pic>
        <p:nvPicPr>
          <p:cNvPr id="4" name="Zástupný obsah 13" descr="Obsah obrázku Grafika, kruh, skica, umění&#10;&#10;Popis byl vytvořen automaticky">
            <a:extLst>
              <a:ext uri="{FF2B5EF4-FFF2-40B4-BE49-F238E27FC236}">
                <a16:creationId xmlns:a16="http://schemas.microsoft.com/office/drawing/2014/main" id="{0F34AF73-CDF6-4C2A-6F41-85C33D96B44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50" y="3204114"/>
            <a:ext cx="5580172" cy="3111044"/>
          </a:xfrm>
          <a:prstGeom prst="rect">
            <a:avLst/>
          </a:prstGeom>
        </p:spPr>
      </p:pic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DD38298C-F07B-0B47-A682-5062B0D3CF5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522" y="6223248"/>
            <a:ext cx="3213290" cy="461546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B8C80A43-FA43-6B96-8132-7EEF501CEDD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79" y="176667"/>
            <a:ext cx="2855506" cy="578004"/>
          </a:xfrm>
          <a:prstGeom prst="rect">
            <a:avLst/>
          </a:prstGeom>
        </p:spPr>
      </p:pic>
      <p:pic>
        <p:nvPicPr>
          <p:cNvPr id="6" name="Obrázek 5" descr="Obsah obrázku Písmo, Grafika, snímek obrazovky, logo&#10;&#10;Popis byl vytvořen automaticky">
            <a:extLst>
              <a:ext uri="{FF2B5EF4-FFF2-40B4-BE49-F238E27FC236}">
                <a16:creationId xmlns:a16="http://schemas.microsoft.com/office/drawing/2014/main" id="{33036719-7B2A-629C-8906-875C1F009EE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38" y="5916459"/>
            <a:ext cx="1805522" cy="989249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4B45900F-7CA6-9C23-9A04-59B2D1BEB39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464810" y="6057361"/>
            <a:ext cx="3300093" cy="69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cs-CZ" sz="1400" b="1" i="0" dirty="0">
                <a:solidFill>
                  <a:srgbClr val="008691"/>
                </a:solidFill>
                <a:effectLst/>
                <a:latin typeface="+mj-lt"/>
              </a:rPr>
              <a:t>Registrační číslo projektu NRP</a:t>
            </a:r>
          </a:p>
          <a:p>
            <a:pPr>
              <a:lnSpc>
                <a:spcPts val="2500"/>
              </a:lnSpc>
            </a:pPr>
            <a:r>
              <a:rPr lang="cs-CZ" sz="1400" b="0" i="0" dirty="0">
                <a:solidFill>
                  <a:srgbClr val="008691"/>
                </a:solidFill>
                <a:effectLst/>
                <a:latin typeface="+mj-lt"/>
              </a:rPr>
              <a:t>CZ.02.01.01/00/23_014/0008787</a:t>
            </a:r>
            <a:endParaRPr lang="cs-CZ" sz="1400" dirty="0">
              <a:solidFill>
                <a:srgbClr val="00869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74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_twinfi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CFF74C-9CA6-D8E4-FC92-3CEF5A8C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FD31-A663-45F7-81EF-FEFDD9D53B6B}" type="datetime4">
              <a:rPr lang="cs-CZ" smtClean="0"/>
              <a:t>19. června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8B864E-2491-442D-F706-96A4E6DB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368394-7AF1-3132-0F31-8480895F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B06B-36ED-4173-BB9C-0A7D5536228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D6E9D2F7-E67A-ED93-C050-4B2378695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520" y="954157"/>
            <a:ext cx="11003280" cy="1264257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869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96050996-159F-0AAD-4533-E82AF20E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2308859"/>
            <a:ext cx="11003280" cy="3868103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sk-SK" dirty="0"/>
          </a:p>
        </p:txBody>
      </p:sp>
      <p:pic>
        <p:nvPicPr>
          <p:cNvPr id="11" name="Zástupný obsah 13" descr="Obsah obrázku Grafika, kruh, skica, umění&#10;&#10;Popis byl vytvořen automaticky">
            <a:extLst>
              <a:ext uri="{FF2B5EF4-FFF2-40B4-BE49-F238E27FC236}">
                <a16:creationId xmlns:a16="http://schemas.microsoft.com/office/drawing/2014/main" id="{F07133BC-B225-382D-4212-9E2837D6227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88" y="3725762"/>
            <a:ext cx="4557514" cy="2540894"/>
          </a:xfrm>
          <a:prstGeom prst="rect">
            <a:avLst/>
          </a:prstGeom>
        </p:spPr>
      </p:pic>
      <p:pic>
        <p:nvPicPr>
          <p:cNvPr id="2" name="Obrázek 1">
            <a:extLst>
              <a:ext uri="{FF2B5EF4-FFF2-40B4-BE49-F238E27FC236}">
                <a16:creationId xmlns:a16="http://schemas.microsoft.com/office/drawing/2014/main" id="{F7F8970B-6558-86A3-C504-28AEC639C41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79" y="176667"/>
            <a:ext cx="2855506" cy="5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9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CFF74C-9CA6-D8E4-FC92-3CEF5A8C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FD31-A663-45F7-81EF-FEFDD9D53B6B}" type="datetime4">
              <a:rPr lang="cs-CZ" smtClean="0"/>
              <a:t>19. června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8B864E-2491-442D-F706-96A4E6DB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368394-7AF1-3132-0F31-8480895F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B06B-36ED-4173-BB9C-0A7D5536228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D6E9D2F7-E67A-ED93-C050-4B2378695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520" y="954157"/>
            <a:ext cx="11003280" cy="1264257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869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96050996-159F-0AAD-4533-E82AF20E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2308859"/>
            <a:ext cx="11003280" cy="3868103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sk-SK"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990E833E-7596-6B57-BD82-BE855126D7D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79" y="176667"/>
            <a:ext cx="2855506" cy="5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5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_mod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AC1AA14F-ECCF-1324-423D-9067AF15F139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231" y="164307"/>
            <a:ext cx="3862369" cy="79440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A7452CEA-2582-14D3-825E-6AF766492D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B6DD221-7F4C-4D19-FF98-F6E66B03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50"/>
            <a:ext cx="2743200" cy="365125"/>
          </a:xfrm>
        </p:spPr>
        <p:txBody>
          <a:bodyPr/>
          <a:lstStyle/>
          <a:p>
            <a:fld id="{15D76F3A-F99B-45E3-8A24-A06A2D890BA4}" type="datetime4">
              <a:rPr lang="cs-CZ" smtClean="0"/>
              <a:t>19. června 2024</a:t>
            </a:fld>
            <a:endParaRPr lang="sk-SK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6675A59-1841-B8F6-C919-8A8CEFFB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4760" y="6356350"/>
            <a:ext cx="4114800" cy="365125"/>
          </a:xfrm>
        </p:spPr>
        <p:txBody>
          <a:bodyPr/>
          <a:lstStyle/>
          <a:p>
            <a:r>
              <a:rPr lang="cs-CZ" noProof="0" dirty="0"/>
              <a:t>Název prezentace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C89B3F2-615E-4F40-AC9F-E41FA499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320C-7534-484A-9264-A024BE03249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EE029DC5-42FF-EB0D-A618-904AC1D05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520" y="954157"/>
            <a:ext cx="11003280" cy="1264257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bg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sp>
        <p:nvSpPr>
          <p:cNvPr id="17" name="Zástupný obsah 2">
            <a:extLst>
              <a:ext uri="{FF2B5EF4-FFF2-40B4-BE49-F238E27FC236}">
                <a16:creationId xmlns:a16="http://schemas.microsoft.com/office/drawing/2014/main" id="{5B0DA878-FD5C-8936-50E2-9F0D97121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520" y="2276475"/>
            <a:ext cx="5400000" cy="3900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obsah 3">
            <a:extLst>
              <a:ext uri="{FF2B5EF4-FFF2-40B4-BE49-F238E27FC236}">
                <a16:creationId xmlns:a16="http://schemas.microsoft.com/office/drawing/2014/main" id="{FF7C2F41-5440-BEEC-10A3-2CA41A4ED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3800" y="2276476"/>
            <a:ext cx="5400000" cy="3900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C31EEF7B-7E09-88E6-7970-F16A03C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5" y="173206"/>
            <a:ext cx="2843900" cy="58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9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B6DD221-7F4C-4D19-FF98-F6E66B03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50"/>
            <a:ext cx="2743200" cy="365125"/>
          </a:xfrm>
        </p:spPr>
        <p:txBody>
          <a:bodyPr/>
          <a:lstStyle/>
          <a:p>
            <a:fld id="{15D76F3A-F99B-45E3-8A24-A06A2D890BA4}" type="datetime4">
              <a:rPr lang="cs-CZ" smtClean="0"/>
              <a:t>19. června 2024</a:t>
            </a:fld>
            <a:endParaRPr lang="sk-SK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6675A59-1841-B8F6-C919-8A8CEFFB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4760" y="6356350"/>
            <a:ext cx="4114800" cy="365125"/>
          </a:xfrm>
        </p:spPr>
        <p:txBody>
          <a:bodyPr/>
          <a:lstStyle/>
          <a:p>
            <a:r>
              <a:rPr lang="cs-CZ" noProof="0" dirty="0"/>
              <a:t>Název prezentace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C89B3F2-615E-4F40-AC9F-E41FA499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320C-7534-484A-9264-A024BE03249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EE029DC5-42FF-EB0D-A618-904AC1D05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520" y="954157"/>
            <a:ext cx="11003280" cy="1264257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869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sp>
        <p:nvSpPr>
          <p:cNvPr id="17" name="Zástupný obsah 2">
            <a:extLst>
              <a:ext uri="{FF2B5EF4-FFF2-40B4-BE49-F238E27FC236}">
                <a16:creationId xmlns:a16="http://schemas.microsoft.com/office/drawing/2014/main" id="{5B0DA878-FD5C-8936-50E2-9F0D97121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520" y="2276475"/>
            <a:ext cx="5400000" cy="3900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obsah 3">
            <a:extLst>
              <a:ext uri="{FF2B5EF4-FFF2-40B4-BE49-F238E27FC236}">
                <a16:creationId xmlns:a16="http://schemas.microsoft.com/office/drawing/2014/main" id="{FF7C2F41-5440-BEEC-10A3-2CA41A4ED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3800" y="2276476"/>
            <a:ext cx="5400000" cy="3900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1D010AD4-036A-1835-01C8-33B22DD7935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79" y="176667"/>
            <a:ext cx="2855506" cy="5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6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_twinfi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7E0779-63BA-06E7-BE55-A0E41103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B94B-B446-42A2-B73E-510471EE6F11}" type="datetime4">
              <a:rPr lang="cs-CZ" smtClean="0"/>
              <a:t>19. června 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8C26EFA-6E38-FF5D-15D8-1DDB2733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1960B07-1828-9841-DA3D-B9941E90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B06B-36ED-4173-BB9C-0A7D5536228E}" type="slidenum">
              <a:rPr lang="cs-CZ" smtClean="0"/>
              <a:t>‹#›</a:t>
            </a:fld>
            <a:endParaRPr lang="cs-CZ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0ADF6101-CF52-B70F-45D8-B5BC998B1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520" y="954157"/>
            <a:ext cx="11003280" cy="1264257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869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pic>
        <p:nvPicPr>
          <p:cNvPr id="8" name="Zástupný obsah 13" descr="Obsah obrázku Grafika, kruh, skica, umění&#10;&#10;Popis byl vytvořen automaticky">
            <a:extLst>
              <a:ext uri="{FF2B5EF4-FFF2-40B4-BE49-F238E27FC236}">
                <a16:creationId xmlns:a16="http://schemas.microsoft.com/office/drawing/2014/main" id="{660BB1BC-54D0-7880-407F-2DD882AF07D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88" y="3725762"/>
            <a:ext cx="4557514" cy="2540894"/>
          </a:xfrm>
          <a:prstGeom prst="rect">
            <a:avLst/>
          </a:prstGeom>
        </p:spPr>
      </p:pic>
      <p:pic>
        <p:nvPicPr>
          <p:cNvPr id="2" name="Obrázek 1">
            <a:extLst>
              <a:ext uri="{FF2B5EF4-FFF2-40B4-BE49-F238E27FC236}">
                <a16:creationId xmlns:a16="http://schemas.microsoft.com/office/drawing/2014/main" id="{E168EC34-C012-8C4C-70A7-4CFEC1BE8DC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79" y="176667"/>
            <a:ext cx="2855506" cy="5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1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7E0779-63BA-06E7-BE55-A0E41103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B94B-B446-42A2-B73E-510471EE6F11}" type="datetime4">
              <a:rPr lang="cs-CZ" smtClean="0"/>
              <a:t>19. června 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8C26EFA-6E38-FF5D-15D8-1DDB2733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1960B07-1828-9841-DA3D-B9941E90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B06B-36ED-4173-BB9C-0A7D5536228E}" type="slidenum">
              <a:rPr lang="cs-CZ" smtClean="0"/>
              <a:t>‹#›</a:t>
            </a:fld>
            <a:endParaRPr lang="cs-CZ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0ADF6101-CF52-B70F-45D8-B5BC998B1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520" y="954157"/>
            <a:ext cx="11003280" cy="1264257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8691"/>
                </a:solidFill>
                <a:latin typeface="Quicksand" pitchFamily="2" charset="-18"/>
              </a:defRPr>
            </a:lvl1pPr>
          </a:lstStyle>
          <a:p>
            <a:r>
              <a:rPr lang="cs-CZ" dirty="0"/>
              <a:t>Název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164ADD2D-0E67-8128-07DC-201AE9816F2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79" y="176667"/>
            <a:ext cx="2855506" cy="5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_twinfi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8F217AC-E533-C3E3-5C9B-1BDEEE31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BBC0-68FF-4B30-8F51-77B44AF91C58}" type="datetime4">
              <a:rPr lang="cs-CZ" smtClean="0"/>
              <a:t>19. června 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667EED1-57E1-1F99-9A8E-3117BE80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A91AC0D-EF7B-9AD4-76C4-ED888419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B06B-36ED-4173-BB9C-0A7D5536228E}" type="slidenum">
              <a:rPr lang="cs-CZ" smtClean="0"/>
              <a:t>‹#›</a:t>
            </a:fld>
            <a:endParaRPr lang="cs-CZ"/>
          </a:p>
        </p:txBody>
      </p:sp>
      <p:pic>
        <p:nvPicPr>
          <p:cNvPr id="6" name="Zástupný obsah 13" descr="Obsah obrázku Grafika, kruh, skica, umění&#10;&#10;Popis byl vytvořen automaticky">
            <a:extLst>
              <a:ext uri="{FF2B5EF4-FFF2-40B4-BE49-F238E27FC236}">
                <a16:creationId xmlns:a16="http://schemas.microsoft.com/office/drawing/2014/main" id="{5AFA8D9B-42F6-3AE2-928E-EFF571DAE425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88" y="3725762"/>
            <a:ext cx="4557514" cy="254089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25C965F9-C6AD-9A01-00D8-BCDD12E2139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79" y="176667"/>
            <a:ext cx="2855506" cy="5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2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5C4F126-FD4B-3C9C-4D9C-AAE50483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vložíte nadpis.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178A123-5BB5-6FCE-3DE5-53CD12437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F35C03-7EA8-6D9D-3FF5-10B4CD9FA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DD6F7F18-D775-4140-8128-5795D730ECEA}" type="datetime4">
              <a:rPr lang="cs-CZ" smtClean="0"/>
              <a:pPr/>
              <a:t>19. června 2024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5BFCCA0-D8CD-BAAE-FD2D-31019576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DDE955-49F4-F904-E953-FDF537A43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1BEB06B-36ED-4173-BB9C-0A7D5536228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436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3" r:id="rId6"/>
    <p:sldLayoutId id="2147483654" r:id="rId7"/>
    <p:sldLayoutId id="2147483664" r:id="rId8"/>
    <p:sldLayoutId id="2147483655" r:id="rId9"/>
    <p:sldLayoutId id="2147483665" r:id="rId10"/>
    <p:sldLayoutId id="2147483669" r:id="rId11"/>
    <p:sldLayoutId id="2147483667" r:id="rId12"/>
    <p:sldLayoutId id="2147483668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Quicksand" pitchFamily="2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241264-3AD3-B203-2223-41C895941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E75397-D77A-21CA-B1BC-38BEEEEB6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75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CF3763E-E6D4-8AA2-8667-4353399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FD31-A663-45F7-81EF-FEFDD9D53B6B}" type="datetime4">
              <a:rPr lang="cs-CZ" smtClean="0"/>
              <a:t>19. června 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1EA2584-5D6A-BA91-7016-5B94431A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DA8F8BA-3800-57AD-15E0-743D279A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B06B-36ED-4173-BB9C-0A7D5536228E}" type="slidenum">
              <a:rPr lang="cs-CZ" smtClean="0"/>
              <a:t>2</a:t>
            </a:fld>
            <a:endParaRPr lang="cs-CZ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77E1D75-3057-C0CC-6AAA-44705654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ADD991-A4E1-759E-8442-73D372EBD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254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6D6809C-0D0E-6E6C-A610-9887B9DA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6F3A-F99B-45E3-8A24-A06A2D890BA4}" type="datetime4">
              <a:rPr lang="cs-CZ" smtClean="0"/>
              <a:t>19. června 2024</a:t>
            </a:fld>
            <a:endParaRPr lang="sk-SK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06E85B8-066D-5D00-BA55-6E8E8695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noProof="0"/>
              <a:t>Název prezentace</a:t>
            </a:r>
            <a:endParaRPr lang="cs-CZ" noProof="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2149B3A-22F0-E230-4071-831D7F89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320C-7534-484A-9264-A024BE03249C}" type="slidenum">
              <a:rPr lang="sk-SK" smtClean="0"/>
              <a:t>3</a:t>
            </a:fld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39D22CC-42DE-7888-EEF5-0F889E19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648AEF3-9267-ADEB-F298-0DAB6C320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DAD1B30-32B9-3334-C267-ACE9258922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456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B5C13B-4104-F997-C28B-857CC563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Partneři</a:t>
            </a:r>
          </a:p>
        </p:txBody>
      </p:sp>
    </p:spTree>
    <p:extLst>
      <p:ext uri="{BB962C8B-B14F-4D97-AF65-F5344CB8AC3E}">
        <p14:creationId xmlns:p14="http://schemas.microsoft.com/office/powerpoint/2010/main" val="148159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AC426F-86EF-A1D4-F839-3508EB679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D571688-0737-B7E1-FBA6-E0AA0B829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079620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lastní 1">
      <a:majorFont>
        <a:latin typeface="Quicksan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</Words>
  <Application>Microsoft Office PowerPoint</Application>
  <PresentationFormat>Širokoúhlá obrazovka</PresentationFormat>
  <Paragraphs>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Quicksand</vt:lpstr>
      <vt:lpstr>Roboto</vt:lpstr>
      <vt:lpstr>Motiv Office</vt:lpstr>
      <vt:lpstr>Prezentace aplikace PowerPoint</vt:lpstr>
      <vt:lpstr>Prezentace aplikace PowerPoint</vt:lpstr>
      <vt:lpstr>Prezentace aplikace PowerPoint</vt:lpstr>
      <vt:lpstr>Partneři</vt:lpstr>
      <vt:lpstr>Prezentace aplikace PowerPoint</vt:lpstr>
    </vt:vector>
  </TitlesOfParts>
  <Company>Masarykova univerzita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Dominika Králiková</dc:creator>
  <cp:lastModifiedBy>Denisa Švecová</cp:lastModifiedBy>
  <cp:revision>1</cp:revision>
  <dcterms:created xsi:type="dcterms:W3CDTF">2023-12-05T11:59:42Z</dcterms:created>
  <dcterms:modified xsi:type="dcterms:W3CDTF">2024-06-19T17:40:09Z</dcterms:modified>
</cp:coreProperties>
</file>