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b8efc835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b8efc835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b8efc835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b8efc835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4ffa950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4ffa950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0082c2bc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0082c2bc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b8efc83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b8efc83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b8efc83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b8efc83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b8efc83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b8efc83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b8efc835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b8efc83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b8efc835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b8efc835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b8efc835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b8efc835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b8efc835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b8efc835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b8efc835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b8efc835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083A6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83A6F"/>
              </a:buClr>
              <a:buSzPts val="9600"/>
              <a:buFont typeface="Lato"/>
              <a:buNone/>
              <a:defRPr sz="9600">
                <a:solidFill>
                  <a:srgbClr val="083A6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083A6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rgbClr val="083A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83A6F"/>
              </a:buClr>
              <a:buSzPts val="3600"/>
              <a:buNone/>
              <a:defRPr sz="3600">
                <a:solidFill>
                  <a:srgbClr val="083A6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ika.link/k8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ondrej@ondrejsikalabs.com" TargetMode="External"/><Relationship Id="rId4" Type="http://schemas.openxmlformats.org/officeDocument/2006/relationships/hyperlink" Target="https://ondrej-sika.cz" TargetMode="External"/><Relationship Id="rId5" Type="http://schemas.openxmlformats.org/officeDocument/2006/relationships/hyperlink" Target="https://twitter.com/ondrejsika" TargetMode="External"/><Relationship Id="rId6" Type="http://schemas.openxmlformats.org/officeDocument/2006/relationships/hyperlink" Target="https://www.linkedin.com/in/ondrejsika/" TargetMode="External"/><Relationship Id="rId7" Type="http://schemas.openxmlformats.org/officeDocument/2006/relationships/hyperlink" Target="https://sika.link/k8s" TargetMode="External"/><Relationship Id="rId8" Type="http://schemas.openxmlformats.org/officeDocument/2006/relationships/hyperlink" Target="https://sika.link/k8s-slid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Ondrej Sika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ondrej@ondrejsikalabs.com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@ondrejsika</a:t>
            </a:r>
            <a:endParaRPr sz="2400"/>
          </a:p>
        </p:txBody>
      </p:sp>
      <p:sp>
        <p:nvSpPr>
          <p:cNvPr id="136" name="Google Shape;136;p2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Introduction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kubeadm</a:t>
            </a:r>
            <a:r>
              <a:rPr lang="en"/>
              <a:t> - Tool for Kubernetes cluster setup (on VMs)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kubectl</a:t>
            </a:r>
            <a:r>
              <a:rPr lang="en"/>
              <a:t> - Kubernetes client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minikube</a:t>
            </a:r>
            <a:r>
              <a:rPr lang="en"/>
              <a:t> - Run Kubernetes locally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kops</a:t>
            </a:r>
            <a:r>
              <a:rPr lang="en"/>
              <a:t> - Create Kubernetes cluster in cloud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Components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Workload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Pods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Controllers - Deployments, StatefulSets, Jobs, ...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Service &amp; Load Balancing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Storage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Configuration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283099" y="712150"/>
            <a:ext cx="74568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/>
              </a:rPr>
              <a:t>sika.link/k8s</a:t>
            </a:r>
            <a:endParaRPr b="0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&amp; Questions</a:t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2410112" y="16719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Ondrej Sika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email:	</a:t>
            </a:r>
            <a:r>
              <a:rPr lang="en" u="sng">
                <a:solidFill>
                  <a:schemeClr val="hlink"/>
                </a:solidFill>
                <a:hlinkClick r:id="rId3"/>
              </a:rPr>
              <a:t>ondrej@ondrejsikalabs.com</a:t>
            </a:r>
            <a:br>
              <a:rPr lang="en"/>
            </a:br>
            <a:r>
              <a:rPr lang="en"/>
              <a:t>www:	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https://ondrej-sika.cz</a:t>
            </a:r>
            <a:r>
              <a:rPr lang="en"/>
              <a:t> (all courses)</a:t>
            </a:r>
            <a:br>
              <a:rPr lang="en"/>
            </a:br>
            <a:r>
              <a:rPr lang="en"/>
              <a:t>twitter: 	</a:t>
            </a:r>
            <a:r>
              <a:rPr lang="en" u="sng">
                <a:solidFill>
                  <a:schemeClr val="hlink"/>
                </a:solidFill>
                <a:hlinkClick r:id="rId5"/>
              </a:rPr>
              <a:t>@ondrejsika</a:t>
            </a:r>
            <a:br>
              <a:rPr lang="en"/>
            </a:br>
            <a:r>
              <a:rPr lang="en"/>
              <a:t>linkedin:	</a:t>
            </a:r>
            <a:r>
              <a:rPr lang="en" u="sng">
                <a:solidFill>
                  <a:schemeClr val="hlink"/>
                </a:solidFill>
                <a:hlinkClick r:id="rId6"/>
              </a:rPr>
              <a:t>/in/ondrejsika/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Repo:	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https://sika.link/k8s</a:t>
            </a:r>
            <a:br>
              <a:rPr lang="en" sz="1500"/>
            </a:br>
            <a:r>
              <a:rPr lang="en"/>
              <a:t>Slides:	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https://sika.link/k8s-slides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Kubernetes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Production-Grade Container Orchestration System</a:t>
            </a:r>
            <a:endParaRPr sz="3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Kubernetes do?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Abstract away the underlying hardware</a:t>
            </a:r>
            <a:endParaRPr sz="2400"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Remove concept of nodes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Manage your applications like Cattle instead of like Pets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Deploy your desired state</a:t>
            </a:r>
            <a:endParaRPr sz="2400"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(admin) describe the desired state and kubernetes turn it into actual state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Users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small startups to large enterprises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Google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Yahoo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SAP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Monzo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O2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vendor lock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is no vendor lock to specific provider,  you can run Kubernetes on: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AWS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GCP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DigitalOcean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Azure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OpenStack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 your private infrastructure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whom is Kubernetes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you need HA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you have to manage applications on many servers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you don't want to care about servers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you want easily deploy your Dockerized applications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you need some roles in cluster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Concepts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Pod</a:t>
            </a:r>
            <a:r>
              <a:rPr lang="en"/>
              <a:t> -  The basic and atomically schedulable building block of Kubernetes, which is a single instance of app. Pods are mortal.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Deployment</a:t>
            </a:r>
            <a:r>
              <a:rPr lang="en"/>
              <a:t> - Atomic update of Pods. Deployments  contains Pod &amp; ReplicaSet templates and keep running desired pods.  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Service</a:t>
            </a:r>
            <a:r>
              <a:rPr lang="en"/>
              <a:t> - Provide immortal IP address or DNS name for some selected pods.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Namespace</a:t>
            </a:r>
            <a:r>
              <a:rPr lang="en"/>
              <a:t> - Logical clusters in your cluster.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Cluster Components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API Server</a:t>
            </a:r>
            <a:r>
              <a:rPr lang="en"/>
              <a:t> - Stateless API server backed by distributed </a:t>
            </a:r>
            <a:r>
              <a:rPr b="1" lang="en"/>
              <a:t>Etcd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Controller Manager</a:t>
            </a:r>
            <a:r>
              <a:rPr lang="en"/>
              <a:t> - ensure the actual state of the cluster equals the desired state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Scheduler</a:t>
            </a:r>
            <a:r>
              <a:rPr lang="en"/>
              <a:t> - Binds an unbound Pod to a Node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Kubelet</a:t>
            </a:r>
            <a:r>
              <a:rPr lang="en"/>
              <a:t> - Client for API Server, run Pods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Kube Proxy</a:t>
            </a:r>
            <a:r>
              <a:rPr lang="en"/>
              <a:t> - Forward traffic into cluster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8963"/>
            <a:ext cx="8839202" cy="4205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