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8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2F4053"/>
    <a:srgbClr val="232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14" autoAdjust="0"/>
  </p:normalViewPr>
  <p:slideViewPr>
    <p:cSldViewPr snapToGrid="0">
      <p:cViewPr>
        <p:scale>
          <a:sx n="82" d="100"/>
          <a:sy n="82" d="100"/>
        </p:scale>
        <p:origin x="600" y="5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BAA67-CB56-42F2-869E-C4542014ED5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FE469-D97A-4B8A-BA65-5800812A62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7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challenging to understand a network</a:t>
            </a:r>
          </a:p>
          <a:p>
            <a:r>
              <a:rPr lang="en-US" dirty="0"/>
              <a:t>        Especially as a student / beginner in the field</a:t>
            </a:r>
          </a:p>
          <a:p>
            <a:r>
              <a:rPr lang="en-US" dirty="0"/>
              <a:t>        Learning </a:t>
            </a:r>
            <a:r>
              <a:rPr lang="en-US" dirty="0" err="1"/>
              <a:t>powershell</a:t>
            </a:r>
            <a:r>
              <a:rPr lang="en-US" dirty="0"/>
              <a:t> takes time</a:t>
            </a:r>
          </a:p>
          <a:p>
            <a:r>
              <a:rPr lang="en-US" dirty="0"/>
              <a:t>        Even using </a:t>
            </a:r>
            <a:r>
              <a:rPr lang="en-US" dirty="0" err="1"/>
              <a:t>nmap</a:t>
            </a:r>
            <a:r>
              <a:rPr lang="en-US" dirty="0"/>
              <a:t> might</a:t>
            </a:r>
          </a:p>
          <a:p>
            <a:endParaRPr lang="en-US" dirty="0"/>
          </a:p>
          <a:p>
            <a:r>
              <a:rPr lang="en-US" dirty="0"/>
              <a:t>Fortunately, Nightwatch solves these problems by providing</a:t>
            </a:r>
          </a:p>
          <a:p>
            <a:r>
              <a:rPr lang="en-US" dirty="0"/>
              <a:t>        Visual representations for visual learners</a:t>
            </a:r>
          </a:p>
          <a:p>
            <a:r>
              <a:rPr lang="en-US" dirty="0"/>
              <a:t>        An easy to use interface that uses </a:t>
            </a:r>
            <a:r>
              <a:rPr lang="en-US" dirty="0" err="1"/>
              <a:t>powershell</a:t>
            </a:r>
            <a:r>
              <a:rPr lang="en-US" dirty="0"/>
              <a:t> on the back end</a:t>
            </a:r>
          </a:p>
          <a:p>
            <a:r>
              <a:rPr lang="en-US" dirty="0"/>
              <a:t>        All without elevated privilege,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FE469-D97A-4B8A-BA65-5800812A6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441F-7E2F-1347-9E11-5013C7051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29E0B-2446-1FFA-9D49-095DAA49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D44B-CC80-1250-BF36-348A1A5F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7936-19FC-702A-CFC8-FA5BA094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59CFB-A918-CB6C-752C-6BA7B261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1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F6CD-83FC-61E7-5B3D-CC5731C4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843B1-08F9-57A7-B5FF-540EB8EC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9D7B0-3B27-E437-5428-3F264D11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FEBA-27BF-3477-275F-16F90A42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8FB9-86D3-F5F5-6D0C-6F53229C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E3A3A-3024-322B-E2FF-DD5AA17A8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250C2-8B81-A50E-E097-CE36F8F63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F00E-F3BA-B9BF-8D97-1470D12B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A52E-F5BA-67E1-7AB2-C888901E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EE17A-6291-CCBF-9E62-D477BA5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D569-86B5-6688-BA01-53CB9168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363F-82D9-17FE-1BF4-29CAD3BB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A7C372BC-5DF9-41BD-AE03-E5F083D367A8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DBAA-2151-1CBC-AA5D-31A0C483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CB627-903A-0E8A-D7FA-87B036D8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10503D7F-B5BF-4FBC-A408-4CADE6ABED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6A97399-E2E1-4505-8C82-FA2935A9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2" y="297415"/>
            <a:ext cx="11369876" cy="91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590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E7AF-A3F8-BD42-79B7-F3E09EAE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986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04455-F368-6978-DE45-53B3CEFA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FAC82-1488-F652-73BB-B65917C3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B55E-81C3-FEB4-CC94-2DF86BB8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1912-7EA0-8637-03B0-BEDB616E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5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A34D-EFAD-9404-942C-B9C6EC31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A05B-1FFA-B8E6-6FB4-8F931E0B8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C54A-0373-CA3C-CB51-4DC0688C6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7688E-C2CB-4AB9-BFEC-70DB73CC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A795D-9AC8-B07C-8A6F-C468BDD7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01E13-30CE-81F6-52FD-962C7C14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0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FBE6-7D27-2A22-ED2F-38F6C27C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0869E-7009-58EA-E867-76A9631F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A1ED8-4778-7166-E94A-E93B9CB39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0511B-57DE-0867-9B34-F87E610CE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1915E-A593-5CB2-FDA3-30369EEF8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79B40-D0AC-06C5-5C2E-22502363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1302A-E961-97FB-8595-AD888D0D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B0720-C22C-8531-1B8F-2D9D4E98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6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A572-C991-1578-CD45-327EADED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1C232-B34A-EC1A-F50C-ECE9C36A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CABB7-82D5-73C7-3DF2-F72D11D0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33A5C-E489-D04C-2740-540EF0D7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9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BC760-A130-8025-9969-A8BCB5A5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FA5C6-FF9B-9DAF-D2BA-8A367668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72FC6-50AC-F4D9-9DC4-5EE8E85A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833F-C314-5B78-5FBF-B46A6BB7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B643-04F6-1B99-F28C-C6DEA9E6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AACDD-9196-DA89-4DBE-DC72938BD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BE395-191D-BB8C-E29C-F0BC6ADE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A93C-547F-3460-0ADE-CC965727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8127D-C572-8123-1755-C35E5B8D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9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5076-C4E7-A9D4-578B-1B32A21C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76D72-3091-3B88-1D76-F3EBCF83C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A255C-3482-91E8-8816-89BCC12F4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CC6E3-C506-B8D0-EC37-A90AFAFC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1D006-BED6-C1CD-ED05-5FBD0FE1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D92B2-86B1-CF8F-EBF0-4E496C61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0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3232B"/>
            </a:gs>
            <a:gs pos="100000">
              <a:srgbClr val="2F405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CAFC2-44B3-4777-A5FA-D51D0978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2" y="297415"/>
            <a:ext cx="11369876" cy="91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3CB59-F107-857B-65C7-87C079CA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FFACE-40A5-4318-0C34-1034B6C13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A7C372BC-5DF9-41BD-AE03-E5F083D367A8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9570-E49B-FE38-ACB7-A7A6BDAF6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E8E3-E03D-E337-5BC3-5A78DEB37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10503D7F-B5BF-4FBC-A408-4CADE6ABED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2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5">
              <a:lumMod val="60000"/>
              <a:lumOff val="40000"/>
            </a:schemeClr>
          </a:solidFill>
          <a:latin typeface="Rajdhani" panose="02000000000000000000" pitchFamily="2" charset="0"/>
          <a:ea typeface="+mj-ea"/>
          <a:cs typeface="Rajdhani" panose="020000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4572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9144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3716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18288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12D7-1A0B-F10D-FEC2-8D3E8888B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091" y="2801527"/>
            <a:ext cx="7573817" cy="1467472"/>
          </a:xfrm>
        </p:spPr>
        <p:txBody>
          <a:bodyPr anchor="ctr"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Rajdhani" panose="02000000000000000000" pitchFamily="2" charset="0"/>
                <a:ea typeface="MS Gothic" panose="020B0609070205080204" pitchFamily="49" charset="-128"/>
                <a:cs typeface="Rajdhani" panose="02000000000000000000" pitchFamily="2" charset="0"/>
              </a:rPr>
              <a:t>night</a:t>
            </a:r>
            <a:r>
              <a:rPr lang="en-US" sz="9600" dirty="0">
                <a:solidFill>
                  <a:schemeClr val="bg1"/>
                </a:solidFill>
                <a:latin typeface="Rajdhani" panose="02000000000000000000" pitchFamily="2" charset="0"/>
                <a:ea typeface="MS Gothic" panose="020B0609070205080204" pitchFamily="49" charset="-128"/>
                <a:cs typeface="Rajdhani" panose="02000000000000000000" pitchFamily="2" charset="0"/>
              </a:rPr>
              <a:t>watch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A27BD-558D-3FA1-A005-7370498B2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02004"/>
            <a:ext cx="6363855" cy="1755854"/>
          </a:xfrm>
        </p:spPr>
        <p:txBody>
          <a:bodyPr anchor="b">
            <a:normAutofit fontScale="85000" lnSpcReduction="10000"/>
          </a:bodyPr>
          <a:lstStyle/>
          <a:p>
            <a:pPr algn="l"/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Created by: Charlotte Strobl</a:t>
            </a:r>
          </a:p>
          <a:p>
            <a:pPr algn="l"/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Date: 04/25/2025</a:t>
            </a:r>
          </a:p>
          <a:p>
            <a:pPr algn="l"/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Degree: Cybersecurity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/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Project Advisor: Prof. Henderson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72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442CA2-6BFB-BC8F-2B85-869A1CFF78C1}"/>
              </a:ext>
            </a:extLst>
          </p:cNvPr>
          <p:cNvSpPr txBox="1">
            <a:spLocks/>
          </p:cNvSpPr>
          <p:nvPr/>
        </p:nvSpPr>
        <p:spPr>
          <a:xfrm>
            <a:off x="990600" y="14057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9904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78B5-ACF3-5A1A-8D9C-A1F09D19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560F-D05B-C53F-2733-AB954B42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Rajdhani" panose="02000000000000000000" pitchFamily="2" charset="0"/>
                <a:cs typeface="Rajdhani" panose="02000000000000000000" pitchFamily="2" charset="0"/>
              </a:rPr>
              <a:t>Problem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&gt; Challenging to understand a network</a:t>
            </a:r>
          </a:p>
          <a:p>
            <a:pPr marL="457200" lvl="1" indent="0">
              <a:buNone/>
            </a:pPr>
            <a:r>
              <a:rPr lang="en-US" sz="2000" dirty="0"/>
              <a:t>&gt; Learning PowerShell takes time</a:t>
            </a:r>
          </a:p>
          <a:p>
            <a:pPr marL="457200" lvl="1" indent="0">
              <a:buNone/>
            </a:pPr>
            <a:r>
              <a:rPr lang="en-US" sz="2000" dirty="0"/>
              <a:t>&gt; Programs like NMAP are noisy</a:t>
            </a:r>
          </a:p>
          <a:p>
            <a:pPr marL="0" indent="0">
              <a:buNone/>
            </a:pPr>
            <a:r>
              <a:rPr lang="en-US" sz="2400" b="1" dirty="0">
                <a:latin typeface="Rajdhani" panose="02000000000000000000" pitchFamily="2" charset="0"/>
                <a:cs typeface="Rajdhani" panose="02000000000000000000" pitchFamily="2" charset="0"/>
              </a:rPr>
              <a:t>Solution:</a:t>
            </a:r>
          </a:p>
          <a:p>
            <a:pPr marL="457200" lvl="1" indent="0">
              <a:buNone/>
            </a:pPr>
            <a:r>
              <a:rPr lang="en-US" sz="2000" dirty="0"/>
              <a:t>&gt; Visual representations</a:t>
            </a:r>
          </a:p>
          <a:p>
            <a:pPr marL="457200" lvl="1" indent="0">
              <a:buNone/>
            </a:pPr>
            <a:r>
              <a:rPr lang="en-US" sz="2000" dirty="0"/>
              <a:t>&gt; Easy to use with a PowerShell backend</a:t>
            </a:r>
          </a:p>
          <a:p>
            <a:pPr marL="457200" lvl="1" indent="0">
              <a:buNone/>
            </a:pPr>
            <a:r>
              <a:rPr lang="en-US" sz="2000" dirty="0"/>
              <a:t>&gt; No elevated privileges required</a:t>
            </a:r>
          </a:p>
          <a:p>
            <a:pPr marL="0" indent="0">
              <a:buNone/>
            </a:pPr>
            <a:endParaRPr lang="en-US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4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348-24BE-6546-0061-8C044ADC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68AF-2055-CAA1-3717-B93556D1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50" y="1189831"/>
            <a:ext cx="9842500" cy="524023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250000"/>
              </a:lnSpc>
              <a:buNone/>
            </a:pPr>
            <a:r>
              <a:rPr lang="en-US" sz="2400" dirty="0"/>
              <a:t>Electron		Cross-platform desktop app framework	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en-US" sz="2400" dirty="0"/>
              <a:t>Node.js		Backend logic and PowerShell integration	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en-US" sz="2400" dirty="0"/>
              <a:t>JavaScript	Back end PowerShell output processing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en-US" sz="2400" dirty="0"/>
              <a:t>PowerShell	Executes diagnostic commands		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en-US" sz="2400" dirty="0"/>
              <a:t>HTML/CSS	Front-end layout and interactivity	</a:t>
            </a:r>
          </a:p>
        </p:txBody>
      </p:sp>
      <p:pic>
        <p:nvPicPr>
          <p:cNvPr id="1026" name="Picture 2" descr="Electron&quot; Icon - Download for free – Iconduck">
            <a:extLst>
              <a:ext uri="{FF2B5EF4-FFF2-40B4-BE49-F238E27FC236}">
                <a16:creationId xmlns:a16="http://schemas.microsoft.com/office/drawing/2014/main" id="{8698A5CF-46AD-46F0-B656-A1057B33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477250"/>
            <a:ext cx="533400" cy="57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&quot; Icon - Download for free – Iconduck">
            <a:extLst>
              <a:ext uri="{FF2B5EF4-FFF2-40B4-BE49-F238E27FC236}">
                <a16:creationId xmlns:a16="http://schemas.microsoft.com/office/drawing/2014/main" id="{F9966EBA-F6BA-4F00-BD7A-226326942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456775"/>
            <a:ext cx="549778" cy="61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icons for free download | Freepik">
            <a:extLst>
              <a:ext uri="{FF2B5EF4-FFF2-40B4-BE49-F238E27FC236}">
                <a16:creationId xmlns:a16="http://schemas.microsoft.com/office/drawing/2014/main" id="{F6F85FD2-4B1F-4EA8-891F-9E62250A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39" y="3504447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5BCD90C-ED68-47FA-9373-8810A71BC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4" y="4482024"/>
            <a:ext cx="617546" cy="61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Other html 5 Icon | Plex Iconpack | Cornmanthe3rd">
            <a:extLst>
              <a:ext uri="{FF2B5EF4-FFF2-40B4-BE49-F238E27FC236}">
                <a16:creationId xmlns:a16="http://schemas.microsoft.com/office/drawing/2014/main" id="{74AA4E9E-2648-41B6-8B44-09C29A052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7" y="5304277"/>
            <a:ext cx="720864" cy="72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4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348-24BE-6546-0061-8C044ADC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Features &amp;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68AF-2055-CAA1-3717-B93556D1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886325" cy="5004594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Rajdhani" panose="02000000000000000000" pitchFamily="2" charset="0"/>
                <a:cs typeface="Rajdhani" panose="02000000000000000000" pitchFamily="2" charset="0"/>
              </a:rPr>
              <a:t>System Information:</a:t>
            </a:r>
          </a:p>
          <a:p>
            <a:r>
              <a:rPr lang="en-US" sz="1700" dirty="0"/>
              <a:t>	&gt; System Name, IP, and OS</a:t>
            </a:r>
          </a:p>
          <a:p>
            <a:r>
              <a:rPr lang="en-US" sz="1700" dirty="0"/>
              <a:t>	&gt; Network adapter Information</a:t>
            </a:r>
          </a:p>
          <a:p>
            <a:r>
              <a:rPr lang="en-US" sz="1700" dirty="0"/>
              <a:t>	&gt; Disk status &amp; health</a:t>
            </a:r>
          </a:p>
          <a:p>
            <a:r>
              <a:rPr lang="en-US" sz="2600" b="1" dirty="0">
                <a:latin typeface="Rajdhani" panose="02000000000000000000" pitchFamily="2" charset="0"/>
                <a:cs typeface="Rajdhani" panose="02000000000000000000" pitchFamily="2" charset="0"/>
              </a:rPr>
              <a:t>Network Discovery:</a:t>
            </a:r>
          </a:p>
          <a:p>
            <a:r>
              <a:rPr lang="en-US" sz="1700" dirty="0"/>
              <a:t>	&gt; Display active devices</a:t>
            </a:r>
          </a:p>
          <a:p>
            <a:r>
              <a:rPr lang="en-US" sz="1700" dirty="0"/>
              <a:t>	&gt; Hostnames and MAC address</a:t>
            </a:r>
          </a:p>
          <a:p>
            <a:r>
              <a:rPr lang="en-US" sz="1700" dirty="0"/>
              <a:t>	&gt; Ping times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67E20B-8868-4E29-82A9-12DA2C6C72A5}"/>
              </a:ext>
            </a:extLst>
          </p:cNvPr>
          <p:cNvSpPr txBox="1">
            <a:spLocks/>
          </p:cNvSpPr>
          <p:nvPr/>
        </p:nvSpPr>
        <p:spPr>
          <a:xfrm>
            <a:off x="5724525" y="1253331"/>
            <a:ext cx="4886325" cy="5004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>
                <a:latin typeface="Rajdhani" panose="02000000000000000000" pitchFamily="2" charset="0"/>
                <a:cs typeface="Rajdhani" panose="02000000000000000000" pitchFamily="2" charset="0"/>
              </a:rPr>
              <a:t>Port Scanning:</a:t>
            </a:r>
          </a:p>
          <a:p>
            <a:r>
              <a:rPr lang="en-US" sz="1700" dirty="0"/>
              <a:t>	&gt; Display open and closed ports</a:t>
            </a:r>
          </a:p>
          <a:p>
            <a:r>
              <a:rPr lang="en-US" sz="1700" dirty="0"/>
              <a:t>	&gt; Check common ports</a:t>
            </a:r>
          </a:p>
          <a:p>
            <a:r>
              <a:rPr lang="en-US" sz="1700" dirty="0"/>
              <a:t>	&gt; Visual grid layout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31794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6130-2696-4EF9-A743-B159C2A7810F}"/>
              </a:ext>
            </a:extLst>
          </p:cNvPr>
          <p:cNvSpPr/>
          <p:nvPr/>
        </p:nvSpPr>
        <p:spPr>
          <a:xfrm>
            <a:off x="454585" y="1279293"/>
            <a:ext cx="4100485" cy="346810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5AA88-C4A9-48A6-8E9C-F3725B54CACC}"/>
              </a:ext>
            </a:extLst>
          </p:cNvPr>
          <p:cNvSpPr txBox="1"/>
          <p:nvPr/>
        </p:nvSpPr>
        <p:spPr>
          <a:xfrm>
            <a:off x="1602319" y="1341779"/>
            <a:ext cx="1800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Node.js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1D777-9FC2-4ED0-813D-C3C185503970}"/>
              </a:ext>
            </a:extLst>
          </p:cNvPr>
          <p:cNvSpPr/>
          <p:nvPr/>
        </p:nvSpPr>
        <p:spPr>
          <a:xfrm>
            <a:off x="479064" y="4868046"/>
            <a:ext cx="4100484" cy="1630755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7D7DD-E6A5-4253-921E-9D4D2CE3167C}"/>
              </a:ext>
            </a:extLst>
          </p:cNvPr>
          <p:cNvSpPr txBox="1"/>
          <p:nvPr/>
        </p:nvSpPr>
        <p:spPr>
          <a:xfrm>
            <a:off x="1629193" y="4967727"/>
            <a:ext cx="1800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PowerShell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E33CF6-BBE8-4973-91E2-D8729E49C8C9}"/>
              </a:ext>
            </a:extLst>
          </p:cNvPr>
          <p:cNvSpPr/>
          <p:nvPr/>
        </p:nvSpPr>
        <p:spPr>
          <a:xfrm>
            <a:off x="4656524" y="1279292"/>
            <a:ext cx="3810143" cy="52146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033DB-A5DE-4C1C-B452-7D0C4B93D92E}"/>
              </a:ext>
            </a:extLst>
          </p:cNvPr>
          <p:cNvSpPr txBox="1"/>
          <p:nvPr/>
        </p:nvSpPr>
        <p:spPr>
          <a:xfrm>
            <a:off x="5661482" y="1336911"/>
            <a:ext cx="1800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JavaScript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69D986-AB18-4F08-A279-C7676AB52070}"/>
              </a:ext>
            </a:extLst>
          </p:cNvPr>
          <p:cNvSpPr/>
          <p:nvPr/>
        </p:nvSpPr>
        <p:spPr>
          <a:xfrm>
            <a:off x="8566578" y="1279291"/>
            <a:ext cx="3142821" cy="52146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CA1175-DEF0-4787-9987-B792274111D8}"/>
              </a:ext>
            </a:extLst>
          </p:cNvPr>
          <p:cNvSpPr txBox="1"/>
          <p:nvPr/>
        </p:nvSpPr>
        <p:spPr>
          <a:xfrm>
            <a:off x="9237875" y="1392580"/>
            <a:ext cx="18002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HTML/CSS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B45357-D1F3-4723-98A5-CE2A7253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1" y="2583430"/>
            <a:ext cx="3801005" cy="3620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DCCF72-AEE6-4076-B84C-C29602230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0" y="3089336"/>
            <a:ext cx="3801005" cy="15363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7AEED6C-0FB0-4533-B7A2-AEFB9D945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99" y="5889748"/>
            <a:ext cx="3736358" cy="49776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5C79BB7-BF51-482B-B952-CE43ABAD05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999" y="2577106"/>
            <a:ext cx="3541191" cy="3810404"/>
          </a:xfrm>
          <a:prstGeom prst="rect">
            <a:avLst/>
          </a:prstGeom>
        </p:spPr>
      </p:pic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5A07AC10-CEF8-4F63-AD77-9E9955175242}"/>
              </a:ext>
            </a:extLst>
          </p:cNvPr>
          <p:cNvSpPr/>
          <p:nvPr/>
        </p:nvSpPr>
        <p:spPr>
          <a:xfrm flipV="1">
            <a:off x="4016293" y="1378725"/>
            <a:ext cx="1080640" cy="3813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621101D8-C89D-4792-BF5A-4DC2E242753D}"/>
              </a:ext>
            </a:extLst>
          </p:cNvPr>
          <p:cNvSpPr/>
          <p:nvPr/>
        </p:nvSpPr>
        <p:spPr>
          <a:xfrm flipV="1">
            <a:off x="8027881" y="1389800"/>
            <a:ext cx="1080640" cy="38133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24C62F-E7D5-476F-B099-191C59AD3B79}"/>
              </a:ext>
            </a:extLst>
          </p:cNvPr>
          <p:cNvSpPr txBox="1"/>
          <p:nvPr/>
        </p:nvSpPr>
        <p:spPr>
          <a:xfrm>
            <a:off x="681499" y="1842607"/>
            <a:ext cx="3736358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Sends a command for PowerShell to execute and waits for the results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06CC96-6502-41D9-A3C7-F3602A8D6A96}"/>
              </a:ext>
            </a:extLst>
          </p:cNvPr>
          <p:cNvSpPr txBox="1"/>
          <p:nvPr/>
        </p:nvSpPr>
        <p:spPr>
          <a:xfrm>
            <a:off x="661127" y="5455826"/>
            <a:ext cx="3736358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03C367-3AE1-46CC-9B4A-8EAFE2365200}"/>
              </a:ext>
            </a:extLst>
          </p:cNvPr>
          <p:cNvSpPr txBox="1"/>
          <p:nvPr/>
        </p:nvSpPr>
        <p:spPr>
          <a:xfrm>
            <a:off x="634253" y="5431663"/>
            <a:ext cx="3736358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Runs command and sends the output back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921689-8FAA-4224-833E-5D5B575C4F95}"/>
              </a:ext>
            </a:extLst>
          </p:cNvPr>
          <p:cNvSpPr txBox="1"/>
          <p:nvPr/>
        </p:nvSpPr>
        <p:spPr>
          <a:xfrm>
            <a:off x="4975843" y="1876363"/>
            <a:ext cx="3245290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Parses PowerShell output into an array of objects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397BBF-FD3D-BD0C-5FCD-A897246F7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6586" y="2678050"/>
            <a:ext cx="2922803" cy="15188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5C5082-4D8E-EA9A-E910-A68BF9BBBA75}"/>
              </a:ext>
            </a:extLst>
          </p:cNvPr>
          <p:cNvSpPr txBox="1"/>
          <p:nvPr/>
        </p:nvSpPr>
        <p:spPr>
          <a:xfrm>
            <a:off x="8705842" y="1898700"/>
            <a:ext cx="2914510" cy="62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Information displayed to users on the front-end</a:t>
            </a:r>
          </a:p>
        </p:txBody>
      </p:sp>
    </p:spTree>
    <p:extLst>
      <p:ext uri="{BB962C8B-B14F-4D97-AF65-F5344CB8AC3E}">
        <p14:creationId xmlns:p14="http://schemas.microsoft.com/office/powerpoint/2010/main" val="291638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015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Objectives</a:t>
            </a:r>
          </a:p>
          <a:p>
            <a:pPr marL="0" indent="0">
              <a:buNone/>
            </a:pPr>
            <a:r>
              <a:rPr lang="en-US" sz="2400" dirty="0"/>
              <a:t>	&gt; No bugs / glitches</a:t>
            </a:r>
          </a:p>
          <a:p>
            <a:pPr marL="0" indent="0">
              <a:buNone/>
            </a:pPr>
            <a:r>
              <a:rPr lang="en-US" sz="2400" dirty="0"/>
              <a:t>	&gt; Input validation</a:t>
            </a:r>
          </a:p>
          <a:p>
            <a:pPr marL="0" indent="0">
              <a:buNone/>
            </a:pPr>
            <a:r>
              <a:rPr lang="en-US" sz="2400" dirty="0"/>
              <a:t>	&gt; Accurate results</a:t>
            </a:r>
          </a:p>
          <a:p>
            <a:pPr marL="0" indent="0">
              <a:buNone/>
            </a:pPr>
            <a:r>
              <a:rPr lang="en-US" sz="2400" dirty="0"/>
              <a:t>	&gt; Functional on various networks</a:t>
            </a:r>
          </a:p>
          <a:p>
            <a:pPr marL="0" indent="0">
              <a:buNone/>
            </a:pPr>
            <a:r>
              <a:rPr lang="en-US" sz="2400" dirty="0"/>
              <a:t>	&gt; Peer feedback</a:t>
            </a:r>
          </a:p>
        </p:txBody>
      </p:sp>
    </p:spTree>
    <p:extLst>
      <p:ext uri="{BB962C8B-B14F-4D97-AF65-F5344CB8AC3E}">
        <p14:creationId xmlns:p14="http://schemas.microsoft.com/office/powerpoint/2010/main" val="362632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07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Passed functionality test cases</a:t>
            </a:r>
          </a:p>
          <a:p>
            <a:pPr marL="0" indent="0">
              <a:buNone/>
            </a:pPr>
            <a:r>
              <a:rPr lang="en-US" sz="2400" dirty="0"/>
              <a:t>Peer feedback &amp; status: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Improved UI design			Implemented</a:t>
            </a:r>
          </a:p>
          <a:p>
            <a:pPr marL="0" indent="0">
              <a:buNone/>
            </a:pPr>
            <a:r>
              <a:rPr lang="en-US" sz="2000" dirty="0"/>
              <a:t>	Ping multiple at a time		Implemented</a:t>
            </a:r>
          </a:p>
          <a:p>
            <a:pPr marL="0" indent="0">
              <a:buNone/>
            </a:pPr>
            <a:r>
              <a:rPr lang="en-US" sz="2000" dirty="0"/>
              <a:t>	Enter your own subnet		Planned</a:t>
            </a:r>
          </a:p>
          <a:p>
            <a:pPr marL="0" indent="0">
              <a:buNone/>
            </a:pPr>
            <a:r>
              <a:rPr lang="en-US" sz="2000" dirty="0"/>
              <a:t>	Device drop down for more info	Planned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2177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10" y="163993"/>
            <a:ext cx="10914780" cy="912099"/>
          </a:xfrm>
        </p:spPr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Rajdhani" panose="02000000000000000000" pitchFamily="2" charset="0"/>
                <a:cs typeface="Rajdhani" panose="02000000000000000000" pitchFamily="2" charset="0"/>
              </a:rPr>
              <a:t>New Features</a:t>
            </a:r>
          </a:p>
          <a:p>
            <a:r>
              <a:rPr lang="en-US" sz="1800" dirty="0"/>
              <a:t>	&gt; Traceroute</a:t>
            </a:r>
          </a:p>
          <a:p>
            <a:r>
              <a:rPr lang="en-US" sz="1800" dirty="0"/>
              <a:t>	&gt; File Transfer Speeds</a:t>
            </a:r>
          </a:p>
          <a:p>
            <a:r>
              <a:rPr lang="en-US" b="1" dirty="0">
                <a:latin typeface="Rajdhani" panose="02000000000000000000" pitchFamily="2" charset="0"/>
                <a:cs typeface="Rajdhani" panose="02000000000000000000" pitchFamily="2" charset="0"/>
              </a:rPr>
              <a:t>Improve Features</a:t>
            </a:r>
          </a:p>
          <a:p>
            <a:r>
              <a:rPr lang="en-US" sz="1800" dirty="0"/>
              <a:t>	&gt; Network discovery device information </a:t>
            </a:r>
          </a:p>
          <a:p>
            <a:r>
              <a:rPr lang="en-US" sz="1800" dirty="0"/>
              <a:t>	&gt; Port Scanning response time</a:t>
            </a:r>
          </a:p>
          <a:p>
            <a:r>
              <a:rPr lang="en-US" sz="1800" dirty="0"/>
              <a:t>	&gt; More user guides</a:t>
            </a:r>
          </a:p>
        </p:txBody>
      </p:sp>
    </p:spTree>
    <p:extLst>
      <p:ext uri="{BB962C8B-B14F-4D97-AF65-F5344CB8AC3E}">
        <p14:creationId xmlns:p14="http://schemas.microsoft.com/office/powerpoint/2010/main" val="736280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ghtWatch">
      <a:dk1>
        <a:sysClr val="windowText" lastClr="000000"/>
      </a:dk1>
      <a:lt1>
        <a:sysClr val="window" lastClr="FFFFFF"/>
      </a:lt1>
      <a:dk2>
        <a:srgbClr val="1F224C"/>
      </a:dk2>
      <a:lt2>
        <a:srgbClr val="E7E6E6"/>
      </a:lt2>
      <a:accent1>
        <a:srgbClr val="0D1321"/>
      </a:accent1>
      <a:accent2>
        <a:srgbClr val="284B63"/>
      </a:accent2>
      <a:accent3>
        <a:srgbClr val="A9E4EF"/>
      </a:accent3>
      <a:accent4>
        <a:srgbClr val="6E5F9D"/>
      </a:accent4>
      <a:accent5>
        <a:srgbClr val="5F769D"/>
      </a:accent5>
      <a:accent6>
        <a:srgbClr val="53C19B"/>
      </a:accent6>
      <a:hlink>
        <a:srgbClr val="A9E4EF"/>
      </a:hlink>
      <a:folHlink>
        <a:srgbClr val="284B6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380</Words>
  <Application>Microsoft Office PowerPoint</Application>
  <PresentationFormat>Widescreen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Poppins</vt:lpstr>
      <vt:lpstr>Rajdhani</vt:lpstr>
      <vt:lpstr>Rajdhani Medium</vt:lpstr>
      <vt:lpstr>Office Theme</vt:lpstr>
      <vt:lpstr>nightwatch</vt:lpstr>
      <vt:lpstr>Statement of Purpose</vt:lpstr>
      <vt:lpstr>Resources</vt:lpstr>
      <vt:lpstr>Features &amp; Requirements</vt:lpstr>
      <vt:lpstr>Implementation</vt:lpstr>
      <vt:lpstr>Project Demo</vt:lpstr>
      <vt:lpstr>Test Plan</vt:lpstr>
      <vt:lpstr>Test Results</vt:lpstr>
      <vt:lpstr>Future Enhancements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nightwatch</dc:title>
  <dc:creator>Charlotte Strobl</dc:creator>
  <cp:lastModifiedBy>Charlotte Strobl</cp:lastModifiedBy>
  <cp:revision>27</cp:revision>
  <dcterms:created xsi:type="dcterms:W3CDTF">2025-04-15T23:48:24Z</dcterms:created>
  <dcterms:modified xsi:type="dcterms:W3CDTF">2025-04-16T19:53:46Z</dcterms:modified>
</cp:coreProperties>
</file>