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7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6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17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59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53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33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600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63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4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1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0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35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64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4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7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9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09692A-B545-4284-80D1-8EB4D3AA7A1C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436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29A17-7CE5-ECF6-61E8-0A2D85B7B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s-ES" sz="4000" dirty="0"/>
              <a:t>Entrenamiento con el </a:t>
            </a:r>
            <a:r>
              <a:rPr lang="es-ES" sz="4000" dirty="0" err="1"/>
              <a:t>toolchain</a:t>
            </a:r>
            <a:r>
              <a:rPr lang="es-ES" sz="4000" dirty="0"/>
              <a:t> de GNU</a:t>
            </a:r>
            <a:br>
              <a:rPr lang="es-ES" sz="4000" dirty="0"/>
            </a:br>
            <a:r>
              <a:rPr lang="es-ES" sz="4000" dirty="0"/>
              <a:t> y QEMU para sistemas empotrados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A6DBE-6A87-5B3A-EC8F-0E0D3E203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293" y="5544127"/>
            <a:ext cx="4198834" cy="482852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César San Blas &amp; Lucas Serrano</a:t>
            </a:r>
          </a:p>
        </p:txBody>
      </p:sp>
    </p:spTree>
    <p:extLst>
      <p:ext uri="{BB962C8B-B14F-4D97-AF65-F5344CB8AC3E}">
        <p14:creationId xmlns:p14="http://schemas.microsoft.com/office/powerpoint/2010/main" val="288105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1A258B-BB67-8FC8-4280-74C23D21DA74}"/>
              </a:ext>
            </a:extLst>
          </p:cNvPr>
          <p:cNvSpPr txBox="1"/>
          <p:nvPr/>
        </p:nvSpPr>
        <p:spPr>
          <a:xfrm>
            <a:off x="913795" y="1979970"/>
            <a:ext cx="5350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Comandos:</a:t>
            </a:r>
          </a:p>
          <a:p>
            <a:r>
              <a:rPr lang="es-ES" dirty="0"/>
              <a:t>- </a:t>
            </a:r>
            <a:r>
              <a:rPr lang="es-ES" u="sng" dirty="0"/>
              <a:t>Dan información</a:t>
            </a:r>
            <a:r>
              <a:rPr lang="es-ES" dirty="0"/>
              <a:t>:  </a:t>
            </a:r>
            <a:r>
              <a:rPr lang="es-ES" dirty="0" err="1"/>
              <a:t>man</a:t>
            </a:r>
            <a:r>
              <a:rPr lang="es-ES" dirty="0"/>
              <a:t>, file, md5sum, </a:t>
            </a:r>
            <a:r>
              <a:rPr lang="es-ES" dirty="0" err="1"/>
              <a:t>df</a:t>
            </a:r>
            <a:r>
              <a:rPr lang="es-ES" dirty="0"/>
              <a:t>…</a:t>
            </a:r>
          </a:p>
          <a:p>
            <a:r>
              <a:rPr lang="es-ES" dirty="0"/>
              <a:t>- </a:t>
            </a:r>
            <a:r>
              <a:rPr lang="es-ES" u="sng" dirty="0"/>
              <a:t>Tratan un ejecutable</a:t>
            </a:r>
            <a:r>
              <a:rPr lang="es-ES" dirty="0"/>
              <a:t>: </a:t>
            </a:r>
            <a:r>
              <a:rPr lang="es-ES" dirty="0" err="1"/>
              <a:t>objdump</a:t>
            </a:r>
            <a:r>
              <a:rPr lang="es-ES" dirty="0"/>
              <a:t>, </a:t>
            </a:r>
            <a:r>
              <a:rPr lang="es-ES" dirty="0" err="1"/>
              <a:t>size</a:t>
            </a:r>
            <a:r>
              <a:rPr lang="es-ES" dirty="0"/>
              <a:t>, </a:t>
            </a:r>
            <a:r>
              <a:rPr lang="es-ES" dirty="0" err="1"/>
              <a:t>strip</a:t>
            </a:r>
            <a:r>
              <a:rPr lang="es-ES" dirty="0"/>
              <a:t>, grep…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666D47-E20B-43E3-DF95-2CC8AFDC9C34}"/>
              </a:ext>
            </a:extLst>
          </p:cNvPr>
          <p:cNvSpPr txBox="1"/>
          <p:nvPr/>
        </p:nvSpPr>
        <p:spPr>
          <a:xfrm>
            <a:off x="913795" y="3244334"/>
            <a:ext cx="53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Secciones archivo ELF: .</a:t>
            </a:r>
            <a:r>
              <a:rPr lang="es-ES" dirty="0" err="1"/>
              <a:t>bss</a:t>
            </a:r>
            <a:r>
              <a:rPr lang="es-ES" dirty="0"/>
              <a:t>, .</a:t>
            </a:r>
            <a:r>
              <a:rPr lang="es-ES" dirty="0" err="1"/>
              <a:t>rodata</a:t>
            </a:r>
            <a:r>
              <a:rPr lang="es-ES" dirty="0"/>
              <a:t>, .data, .</a:t>
            </a:r>
            <a:r>
              <a:rPr lang="es-ES" dirty="0" err="1"/>
              <a:t>text</a:t>
            </a:r>
            <a:r>
              <a:rPr lang="es-ES" dirty="0"/>
              <a:t>…</a:t>
            </a:r>
          </a:p>
        </p:txBody>
      </p:sp>
      <p:pic>
        <p:nvPicPr>
          <p:cNvPr id="7" name="Imagen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F21453-33D4-DA64-3B0B-03B986E38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"/>
          <a:stretch/>
        </p:blipFill>
        <p:spPr bwMode="auto">
          <a:xfrm>
            <a:off x="1594750" y="4416365"/>
            <a:ext cx="8991852" cy="17543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5A013F-3DA8-9D7F-05FB-CFFF9E49B2F0}"/>
              </a:ext>
            </a:extLst>
          </p:cNvPr>
          <p:cNvSpPr txBox="1"/>
          <p:nvPr/>
        </p:nvSpPr>
        <p:spPr>
          <a:xfrm>
            <a:off x="6793908" y="2228671"/>
            <a:ext cx="521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Gestión de memoria:</a:t>
            </a:r>
          </a:p>
          <a:p>
            <a:r>
              <a:rPr lang="es-ES" u="sng" dirty="0" err="1"/>
              <a:t>Stack</a:t>
            </a:r>
            <a:r>
              <a:rPr lang="es-ES" dirty="0"/>
              <a:t>: funciones, variables locales…</a:t>
            </a:r>
          </a:p>
          <a:p>
            <a:endParaRPr lang="es-ES" dirty="0"/>
          </a:p>
          <a:p>
            <a:r>
              <a:rPr lang="es-ES" u="sng" dirty="0" err="1"/>
              <a:t>Heap</a:t>
            </a:r>
            <a:r>
              <a:rPr lang="es-ES" dirty="0"/>
              <a:t>: memoria dinámica, tamaño indefinido…</a:t>
            </a:r>
          </a:p>
        </p:txBody>
      </p:sp>
    </p:spTree>
    <p:extLst>
      <p:ext uri="{BB962C8B-B14F-4D97-AF65-F5344CB8AC3E}">
        <p14:creationId xmlns:p14="http://schemas.microsoft.com/office/powerpoint/2010/main" val="18551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2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0D4C8C1-B787-9E4B-4347-360776878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12397"/>
              </p:ext>
            </p:extLst>
          </p:nvPr>
        </p:nvGraphicFramePr>
        <p:xfrm>
          <a:off x="690311" y="1580050"/>
          <a:ext cx="1565778" cy="1673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26">
                  <a:extLst>
                    <a:ext uri="{9D8B030D-6E8A-4147-A177-3AD203B41FA5}">
                      <a16:colId xmlns:a16="http://schemas.microsoft.com/office/drawing/2014/main" val="2314599140"/>
                    </a:ext>
                  </a:extLst>
                </a:gridCol>
                <a:gridCol w="521926">
                  <a:extLst>
                    <a:ext uri="{9D8B030D-6E8A-4147-A177-3AD203B41FA5}">
                      <a16:colId xmlns:a16="http://schemas.microsoft.com/office/drawing/2014/main" val="974445547"/>
                    </a:ext>
                  </a:extLst>
                </a:gridCol>
                <a:gridCol w="521926">
                  <a:extLst>
                    <a:ext uri="{9D8B030D-6E8A-4147-A177-3AD203B41FA5}">
                      <a16:colId xmlns:a16="http://schemas.microsoft.com/office/drawing/2014/main" val="237265662"/>
                    </a:ext>
                  </a:extLst>
                </a:gridCol>
              </a:tblGrid>
              <a:tr h="557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616542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584162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636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6E25EBC-B201-C430-336C-55AA5380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51538"/>
              </p:ext>
            </p:extLst>
          </p:nvPr>
        </p:nvGraphicFramePr>
        <p:xfrm>
          <a:off x="3286808" y="1580049"/>
          <a:ext cx="1565778" cy="1673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26">
                  <a:extLst>
                    <a:ext uri="{9D8B030D-6E8A-4147-A177-3AD203B41FA5}">
                      <a16:colId xmlns:a16="http://schemas.microsoft.com/office/drawing/2014/main" val="2314599140"/>
                    </a:ext>
                  </a:extLst>
                </a:gridCol>
                <a:gridCol w="521926">
                  <a:extLst>
                    <a:ext uri="{9D8B030D-6E8A-4147-A177-3AD203B41FA5}">
                      <a16:colId xmlns:a16="http://schemas.microsoft.com/office/drawing/2014/main" val="974445547"/>
                    </a:ext>
                  </a:extLst>
                </a:gridCol>
                <a:gridCol w="521926">
                  <a:extLst>
                    <a:ext uri="{9D8B030D-6E8A-4147-A177-3AD203B41FA5}">
                      <a16:colId xmlns:a16="http://schemas.microsoft.com/office/drawing/2014/main" val="237265662"/>
                    </a:ext>
                  </a:extLst>
                </a:gridCol>
              </a:tblGrid>
              <a:tr h="557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616542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584162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6367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160FE5-3F37-E2CC-1C74-645265BDCCD4}"/>
              </a:ext>
            </a:extLst>
          </p:cNvPr>
          <p:cNvCxnSpPr/>
          <p:nvPr/>
        </p:nvCxnSpPr>
        <p:spPr>
          <a:xfrm>
            <a:off x="2461188" y="2416627"/>
            <a:ext cx="612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5A2DC5-A8B8-CB19-DA97-FE9BBBCFC1CD}"/>
              </a:ext>
            </a:extLst>
          </p:cNvPr>
          <p:cNvSpPr txBox="1"/>
          <p:nvPr/>
        </p:nvSpPr>
        <p:spPr>
          <a:xfrm>
            <a:off x="5066205" y="2155018"/>
            <a:ext cx="719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+=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48AEB2-8EA0-5351-2832-511A459AEC63}"/>
              </a:ext>
            </a:extLst>
          </p:cNvPr>
          <p:cNvSpPr txBox="1"/>
          <p:nvPr/>
        </p:nvSpPr>
        <p:spPr>
          <a:xfrm>
            <a:off x="5759838" y="2231962"/>
            <a:ext cx="47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45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997E6C8-452B-762A-1019-2D2539F4E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02" b="89744" l="6953" r="92961">
                        <a14:foregroundMark x1="10386" y1="30342" x2="5494" y2="35897"/>
                        <a14:foregroundMark x1="5494" y1="35897" x2="6953" y2="61111"/>
                        <a14:foregroundMark x1="6953" y1="61111" x2="8326" y2="50427"/>
                        <a14:foregroundMark x1="88240" y1="34188" x2="92961" y2="46154"/>
                        <a14:foregroundMark x1="92961" y1="46154" x2="90987" y2="649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95" y="4441373"/>
            <a:ext cx="5730534" cy="1151026"/>
          </a:xfrm>
          <a:prstGeom prst="rect">
            <a:avLst/>
          </a:prstGeom>
        </p:spPr>
      </p:pic>
      <p:pic>
        <p:nvPicPr>
          <p:cNvPr id="15" name="Imagen 1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D09DE0B-AB55-80B7-69FD-65491670F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683" l="7946" r="93068">
                        <a14:foregroundMark x1="27473" y1="18254" x2="48521" y2="23545"/>
                        <a14:foregroundMark x1="48521" y1="23545" x2="69653" y2="19312"/>
                        <a14:foregroundMark x1="69653" y1="19312" x2="85545" y2="20370"/>
                        <a14:foregroundMark x1="85545" y1="20370" x2="93153" y2="50794"/>
                        <a14:foregroundMark x1="93153" y1="50794" x2="90448" y2="77778"/>
                        <a14:foregroundMark x1="10566" y1="20899" x2="7946" y2="55026"/>
                        <a14:foregroundMark x1="7946" y1="55026" x2="8622" y2="8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71" y="1326833"/>
            <a:ext cx="5659719" cy="181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527F1F-6E13-19E7-CC3A-E5C0E107BB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78" b="94111" l="7439" r="93829">
                        <a14:foregroundMark x1="8284" y1="8444" x2="37954" y2="8111"/>
                        <a14:foregroundMark x1="37954" y1="8111" x2="86729" y2="9889"/>
                        <a14:foregroundMark x1="86729" y1="9889" x2="92308" y2="20333"/>
                        <a14:foregroundMark x1="92308" y1="20333" x2="89687" y2="79556"/>
                        <a14:foregroundMark x1="89687" y1="79556" x2="80135" y2="89444"/>
                        <a14:foregroundMark x1="80135" y1="89444" x2="13018" y2="88667"/>
                        <a14:foregroundMark x1="13018" y1="88667" x2="5241" y2="68222"/>
                        <a14:foregroundMark x1="5241" y1="68222" x2="5664" y2="19667"/>
                        <a14:foregroundMark x1="5664" y1="19667" x2="7439" y2="12667"/>
                        <a14:foregroundMark x1="7439" y1="12667" x2="9975" y2="21444"/>
                        <a14:foregroundMark x1="9975" y1="21444" x2="29755" y2="23556"/>
                        <a14:foregroundMark x1="29755" y1="23556" x2="36602" y2="33222"/>
                        <a14:foregroundMark x1="36602" y1="33222" x2="38039" y2="42444"/>
                        <a14:foregroundMark x1="38039" y1="42444" x2="57904" y2="35667"/>
                        <a14:foregroundMark x1="57904" y1="35667" x2="57143" y2="48889"/>
                        <a14:foregroundMark x1="57143" y1="48889" x2="70752" y2="52556"/>
                        <a14:foregroundMark x1="70752" y1="52556" x2="82502" y2="47778"/>
                        <a14:foregroundMark x1="82502" y1="47778" x2="79966" y2="71778"/>
                        <a14:foregroundMark x1="79966" y1="71778" x2="83686" y2="84111"/>
                        <a14:foregroundMark x1="41167" y1="7333" x2="57650" y2="6111"/>
                        <a14:foregroundMark x1="57650" y1="6111" x2="72358" y2="6778"/>
                        <a14:foregroundMark x1="72358" y1="6778" x2="73711" y2="6778"/>
                        <a14:foregroundMark x1="93660" y1="8222" x2="94590" y2="39111"/>
                        <a14:foregroundMark x1="94590" y1="39111" x2="93068" y2="74667"/>
                        <a14:foregroundMark x1="93068" y1="74667" x2="93829" y2="85778"/>
                        <a14:foregroundMark x1="93829" y1="85778" x2="92912" y2="92730"/>
                        <a14:backgroundMark x1="91801" y1="95000" x2="93745" y2="94667"/>
                        <a14:backgroundMark x1="92646" y1="94000" x2="93745" y2="94000"/>
                        <a14:backgroundMark x1="93238" y1="93667" x2="92561" y2="93444"/>
                        <a14:backgroundMark x1="92815" y1="93444" x2="92815" y2="93444"/>
                        <a14:backgroundMark x1="93407" y1="94111" x2="92561" y2="93444"/>
                        <a14:backgroundMark x1="93407" y1="94000" x2="92984" y2="93778"/>
                      </a14:backgroundRemoval>
                    </a14:imgEffect>
                  </a14:imgLayer>
                </a14:imgProps>
              </a:ext>
            </a:extLst>
          </a:blip>
          <a:srcRect l="6082" t="12891" r="39200" b="7227"/>
          <a:stretch/>
        </p:blipFill>
        <p:spPr>
          <a:xfrm>
            <a:off x="5879479" y="3330152"/>
            <a:ext cx="3059394" cy="339785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DB97253-2C26-68EF-9996-510CA17E059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80" t="10566" r="37392" b="7439"/>
          <a:stretch/>
        </p:blipFill>
        <p:spPr>
          <a:xfrm>
            <a:off x="9058514" y="3330152"/>
            <a:ext cx="3014349" cy="325154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B6A7A0C-B784-9AC0-5526-6705B2718E20}"/>
              </a:ext>
            </a:extLst>
          </p:cNvPr>
          <p:cNvSpPr txBox="1"/>
          <p:nvPr/>
        </p:nvSpPr>
        <p:spPr>
          <a:xfrm>
            <a:off x="5785978" y="2965129"/>
            <a:ext cx="27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Comp. nativa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718CD6-E949-38FA-8A5D-9C77F3393428}"/>
              </a:ext>
            </a:extLst>
          </p:cNvPr>
          <p:cNvSpPr txBox="1"/>
          <p:nvPr/>
        </p:nvSpPr>
        <p:spPr>
          <a:xfrm>
            <a:off x="9058514" y="2965129"/>
            <a:ext cx="22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Comp. cruzada</a:t>
            </a:r>
          </a:p>
        </p:txBody>
      </p:sp>
    </p:spTree>
    <p:extLst>
      <p:ext uri="{BB962C8B-B14F-4D97-AF65-F5344CB8AC3E}">
        <p14:creationId xmlns:p14="http://schemas.microsoft.com/office/powerpoint/2010/main" val="212950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6855C8-5802-BD64-2126-2C44F5D10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89815" l="6029" r="95177">
                        <a14:foregroundMark x1="11680" y1="25309" x2="6029" y2="58333"/>
                        <a14:foregroundMark x1="6029" y1="58333" x2="12434" y2="72531"/>
                        <a14:foregroundMark x1="85079" y1="22222" x2="92087" y2="54012"/>
                        <a14:foregroundMark x1="92087" y1="54012" x2="87415" y2="73148"/>
                        <a14:foregroundMark x1="95177" y1="27160" x2="95177" y2="595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02" y="2277672"/>
            <a:ext cx="10133884" cy="2473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8957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66</TotalTime>
  <Words>113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Calisto MT</vt:lpstr>
      <vt:lpstr>Wingdings 2</vt:lpstr>
      <vt:lpstr>Pizarra</vt:lpstr>
      <vt:lpstr>Entrenamiento con el toolchain de GNU  y QEMU para sistemas empotrados</vt:lpstr>
      <vt:lpstr>TAREA 1</vt:lpstr>
      <vt:lpstr>TAREA 2</vt:lpstr>
      <vt:lpstr>TAREA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Entrenamiento con el toolchain de GNU  y QEMU para sistemas empotrados</dc:title>
  <dc:creator>Lucas Serrano</dc:creator>
  <cp:lastModifiedBy>Lucas Serrano</cp:lastModifiedBy>
  <cp:revision>1</cp:revision>
  <dcterms:created xsi:type="dcterms:W3CDTF">2023-10-26T09:56:22Z</dcterms:created>
  <dcterms:modified xsi:type="dcterms:W3CDTF">2023-10-26T11:02:51Z</dcterms:modified>
</cp:coreProperties>
</file>