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79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6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17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59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53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33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600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63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54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1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0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35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64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41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7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9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09692A-B545-4284-80D1-8EB4D3AA7A1C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47D57-53D4-4140-B289-A969DCB2CC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436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29A17-7CE5-ECF6-61E8-0A2D85B7B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s-ES" sz="4000" dirty="0"/>
              <a:t>Entrenamiento con ARM: </a:t>
            </a:r>
            <a:br>
              <a:rPr lang="es-ES" sz="4000" dirty="0"/>
            </a:br>
            <a:r>
              <a:rPr lang="es-ES" sz="4000" dirty="0" err="1"/>
              <a:t>OpenMP</a:t>
            </a:r>
            <a:r>
              <a:rPr lang="es-ES" sz="4000" dirty="0"/>
              <a:t> y </a:t>
            </a:r>
            <a:r>
              <a:rPr lang="es-ES" sz="4000" dirty="0" err="1"/>
              <a:t>OpenCV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A6DBE-6A87-5B3A-EC8F-0E0D3E203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293" y="5544127"/>
            <a:ext cx="4198834" cy="482852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César San Blas &amp; Lucas Serrano</a:t>
            </a:r>
          </a:p>
        </p:txBody>
      </p:sp>
    </p:spTree>
    <p:extLst>
      <p:ext uri="{BB962C8B-B14F-4D97-AF65-F5344CB8AC3E}">
        <p14:creationId xmlns:p14="http://schemas.microsoft.com/office/powerpoint/2010/main" val="288105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1.1 – Estudio del API de </a:t>
            </a:r>
            <a:r>
              <a:rPr lang="es-ES" dirty="0" err="1"/>
              <a:t>OpenMP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90294C-4B8A-1F29-63E4-088AF4AD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33" y="1520229"/>
            <a:ext cx="5921216" cy="49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1.2 – Análisis programa paralelizado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160FE5-3F37-E2CC-1C74-645265BDCCD4}"/>
              </a:ext>
            </a:extLst>
          </p:cNvPr>
          <p:cNvCxnSpPr/>
          <p:nvPr/>
        </p:nvCxnSpPr>
        <p:spPr>
          <a:xfrm>
            <a:off x="7521294" y="2149029"/>
            <a:ext cx="612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718CD6-E949-38FA-8A5D-9C77F3393428}"/>
              </a:ext>
            </a:extLst>
          </p:cNvPr>
          <p:cNvSpPr txBox="1"/>
          <p:nvPr/>
        </p:nvSpPr>
        <p:spPr>
          <a:xfrm>
            <a:off x="8373722" y="2004650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INICIO REGIÓN PARALELA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29CFB-7554-E71E-6F39-B361F280C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43"/>
          <a:stretch/>
        </p:blipFill>
        <p:spPr>
          <a:xfrm>
            <a:off x="913795" y="2004650"/>
            <a:ext cx="6367071" cy="1628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6A1B1-89B0-571E-4589-EB81E6939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63"/>
          <a:stretch/>
        </p:blipFill>
        <p:spPr>
          <a:xfrm>
            <a:off x="913795" y="3632988"/>
            <a:ext cx="6367071" cy="2105743"/>
          </a:xfrm>
          <a:prstGeom prst="rect">
            <a:avLst/>
          </a:prstGeom>
        </p:spPr>
      </p:pic>
      <p:cxnSp>
        <p:nvCxnSpPr>
          <p:cNvPr id="7" name="Conector recto de flecha 9">
            <a:extLst>
              <a:ext uri="{FF2B5EF4-FFF2-40B4-BE49-F238E27FC236}">
                <a16:creationId xmlns:a16="http://schemas.microsoft.com/office/drawing/2014/main" id="{9D2AA83D-821F-1368-A0C2-B57A726D3F73}"/>
              </a:ext>
            </a:extLst>
          </p:cNvPr>
          <p:cNvCxnSpPr/>
          <p:nvPr/>
        </p:nvCxnSpPr>
        <p:spPr>
          <a:xfrm>
            <a:off x="7521294" y="4443732"/>
            <a:ext cx="612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0">
            <a:extLst>
              <a:ext uri="{FF2B5EF4-FFF2-40B4-BE49-F238E27FC236}">
                <a16:creationId xmlns:a16="http://schemas.microsoft.com/office/drawing/2014/main" id="{2F70112E-962F-D2B0-33B8-F5D04BB4511C}"/>
              </a:ext>
            </a:extLst>
          </p:cNvPr>
          <p:cNvSpPr txBox="1"/>
          <p:nvPr/>
        </p:nvSpPr>
        <p:spPr>
          <a:xfrm>
            <a:off x="8373722" y="4299353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PARALELIZACIÓN BUCLE FOR</a:t>
            </a:r>
          </a:p>
        </p:txBody>
      </p:sp>
      <p:sp>
        <p:nvSpPr>
          <p:cNvPr id="13" name="CuadroTexto 20">
            <a:extLst>
              <a:ext uri="{FF2B5EF4-FFF2-40B4-BE49-F238E27FC236}">
                <a16:creationId xmlns:a16="http://schemas.microsoft.com/office/drawing/2014/main" id="{FC4EF9B5-9626-A440-F4E4-456628FE12B5}"/>
              </a:ext>
            </a:extLst>
          </p:cNvPr>
          <p:cNvSpPr txBox="1"/>
          <p:nvPr/>
        </p:nvSpPr>
        <p:spPr>
          <a:xfrm>
            <a:off x="9295522" y="2495653"/>
            <a:ext cx="378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shared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private</a:t>
            </a:r>
            <a:endParaRPr lang="es-ES" dirty="0"/>
          </a:p>
        </p:txBody>
      </p:sp>
      <p:sp>
        <p:nvSpPr>
          <p:cNvPr id="16" name="CuadroTexto 20">
            <a:extLst>
              <a:ext uri="{FF2B5EF4-FFF2-40B4-BE49-F238E27FC236}">
                <a16:creationId xmlns:a16="http://schemas.microsoft.com/office/drawing/2014/main" id="{328E378C-4E11-A90E-634B-002517E17FF1}"/>
              </a:ext>
            </a:extLst>
          </p:cNvPr>
          <p:cNvSpPr txBox="1"/>
          <p:nvPr/>
        </p:nvSpPr>
        <p:spPr>
          <a:xfrm>
            <a:off x="9295522" y="4838193"/>
            <a:ext cx="378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dynamic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chunk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950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94934"/>
            <a:ext cx="10353762" cy="970450"/>
          </a:xfrm>
        </p:spPr>
        <p:txBody>
          <a:bodyPr/>
          <a:lstStyle/>
          <a:p>
            <a:r>
              <a:rPr lang="es-ES" dirty="0"/>
              <a:t>TAREA 1.3 – Paralelización de una aplicación</a:t>
            </a:r>
          </a:p>
        </p:txBody>
      </p:sp>
      <p:pic>
        <p:nvPicPr>
          <p:cNvPr id="3" name="Picture 2" descr="A group of text on a screen&#10;&#10;Description automatically generated with medium confidence">
            <a:extLst>
              <a:ext uri="{FF2B5EF4-FFF2-40B4-BE49-F238E27FC236}">
                <a16:creationId xmlns:a16="http://schemas.microsoft.com/office/drawing/2014/main" id="{9C3B4D37-3CA2-E07C-EC99-49B7E303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1431269"/>
            <a:ext cx="10353763" cy="1915154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6AA35EA-5610-E8E0-29E3-62740920B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3" y="3587115"/>
            <a:ext cx="3727450" cy="2788920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5FFCC43-FF18-1CF9-8582-88467A65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756" y="3587114"/>
            <a:ext cx="3756488" cy="2820035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F97AED8-CF7A-DFCA-F205-3EBB34F42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177" y="3587114"/>
            <a:ext cx="3797934" cy="2839402"/>
          </a:xfrm>
          <a:prstGeom prst="rect">
            <a:avLst/>
          </a:prstGeom>
        </p:spPr>
      </p:pic>
      <p:sp>
        <p:nvSpPr>
          <p:cNvPr id="10" name="CuadroTexto 20">
            <a:extLst>
              <a:ext uri="{FF2B5EF4-FFF2-40B4-BE49-F238E27FC236}">
                <a16:creationId xmlns:a16="http://schemas.microsoft.com/office/drawing/2014/main" id="{4A0DBFCD-F1D9-C7A7-6C69-89845625AC03}"/>
              </a:ext>
            </a:extLst>
          </p:cNvPr>
          <p:cNvSpPr txBox="1"/>
          <p:nvPr/>
        </p:nvSpPr>
        <p:spPr>
          <a:xfrm>
            <a:off x="678123" y="6435724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 DE EJECUCIÓN</a:t>
            </a:r>
          </a:p>
        </p:txBody>
      </p:sp>
      <p:sp>
        <p:nvSpPr>
          <p:cNvPr id="11" name="CuadroTexto 20">
            <a:extLst>
              <a:ext uri="{FF2B5EF4-FFF2-40B4-BE49-F238E27FC236}">
                <a16:creationId xmlns:a16="http://schemas.microsoft.com/office/drawing/2014/main" id="{CF17E640-A3C1-C7BC-AC22-3416DFE4DA8A}"/>
              </a:ext>
            </a:extLst>
          </p:cNvPr>
          <p:cNvSpPr txBox="1"/>
          <p:nvPr/>
        </p:nvSpPr>
        <p:spPr>
          <a:xfrm>
            <a:off x="4464113" y="6455091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GANANCIA EN VELOCIDAD</a:t>
            </a:r>
          </a:p>
        </p:txBody>
      </p:sp>
      <p:sp>
        <p:nvSpPr>
          <p:cNvPr id="14" name="CuadroTexto 20">
            <a:extLst>
              <a:ext uri="{FF2B5EF4-FFF2-40B4-BE49-F238E27FC236}">
                <a16:creationId xmlns:a16="http://schemas.microsoft.com/office/drawing/2014/main" id="{1B08EAB2-EE00-48B1-5E54-61FCB4F4E5CB}"/>
              </a:ext>
            </a:extLst>
          </p:cNvPr>
          <p:cNvSpPr txBox="1"/>
          <p:nvPr/>
        </p:nvSpPr>
        <p:spPr>
          <a:xfrm>
            <a:off x="8691760" y="6455091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EFICIENCIA POR HEBRA</a:t>
            </a:r>
          </a:p>
        </p:txBody>
      </p:sp>
    </p:spTree>
    <p:extLst>
      <p:ext uri="{BB962C8B-B14F-4D97-AF65-F5344CB8AC3E}">
        <p14:creationId xmlns:p14="http://schemas.microsoft.com/office/powerpoint/2010/main" val="428904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94934"/>
            <a:ext cx="10353762" cy="970450"/>
          </a:xfrm>
        </p:spPr>
        <p:txBody>
          <a:bodyPr/>
          <a:lstStyle/>
          <a:p>
            <a:r>
              <a:rPr lang="es-ES" dirty="0"/>
              <a:t>TAREA 2.1 – Interfaces y MAC 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E3B21B5-C160-1F35-6BBD-D3A96BBC8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9" y="1565384"/>
            <a:ext cx="5400040" cy="31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4A28AB9-81FD-2B4B-8090-97DDC3354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43" y="1910824"/>
            <a:ext cx="5400040" cy="24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BC49DE-95FE-04B7-87A1-FCB2C0ACF655}"/>
              </a:ext>
            </a:extLst>
          </p:cNvPr>
          <p:cNvSpPr txBox="1"/>
          <p:nvPr/>
        </p:nvSpPr>
        <p:spPr>
          <a:xfrm>
            <a:off x="1726144" y="4458386"/>
            <a:ext cx="378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Interfaces de comunicación del sistema: enp3s0, lo, wlp2s0.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9A8681-4311-407A-BB83-231E599E938B}"/>
              </a:ext>
            </a:extLst>
          </p:cNvPr>
          <p:cNvSpPr txBox="1"/>
          <p:nvPr/>
        </p:nvSpPr>
        <p:spPr>
          <a:xfrm>
            <a:off x="7486891" y="4458385"/>
            <a:ext cx="37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Cambios en el MTU de una interfaz</a:t>
            </a:r>
          </a:p>
        </p:txBody>
      </p:sp>
    </p:spTree>
    <p:extLst>
      <p:ext uri="{BB962C8B-B14F-4D97-AF65-F5344CB8AC3E}">
        <p14:creationId xmlns:p14="http://schemas.microsoft.com/office/powerpoint/2010/main" val="249832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94934"/>
            <a:ext cx="10353762" cy="970450"/>
          </a:xfrm>
        </p:spPr>
        <p:txBody>
          <a:bodyPr/>
          <a:lstStyle/>
          <a:p>
            <a:r>
              <a:rPr lang="es-ES" dirty="0"/>
              <a:t>TAREA 2.2 – Directorio /</a:t>
            </a:r>
            <a:r>
              <a:rPr lang="es-ES" dirty="0" err="1"/>
              <a:t>proc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BDE8FBB-B109-6AC9-DB20-66E25AB0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89881" l="4808" r="94774">
                        <a14:foregroundMark x1="10174" y1="15079" x2="5087" y2="20635"/>
                        <a14:foregroundMark x1="5087" y1="20635" x2="5296" y2="70635"/>
                        <a14:foregroundMark x1="5296" y1="70635" x2="8571" y2="84722"/>
                        <a14:foregroundMark x1="8571" y1="84722" x2="13031" y2="85516"/>
                        <a14:foregroundMark x1="13031" y1="85516" x2="13240" y2="85317"/>
                        <a14:foregroundMark x1="86202" y1="14286" x2="94843" y2="15873"/>
                        <a14:foregroundMark x1="94843" y1="15873" x2="95192" y2="77183"/>
                        <a14:foregroundMark x1="95192" y1="77183" x2="91707" y2="84921"/>
                        <a14:foregroundMark x1="91707" y1="84921" x2="86760" y2="84524"/>
                        <a14:foregroundMark x1="86760" y1="84524" x2="90314" y2="73611"/>
                        <a14:foregroundMark x1="90314" y1="73611" x2="91498" y2="61310"/>
                        <a14:foregroundMark x1="91498" y1="61310" x2="91359" y2="48016"/>
                        <a14:foregroundMark x1="91359" y1="48016" x2="88850" y2="28968"/>
                        <a14:foregroundMark x1="88850" y1="28968" x2="88780" y2="20437"/>
                        <a14:foregroundMark x1="94216" y1="12500" x2="94774" y2="35516"/>
                        <a14:foregroundMark x1="5226" y1="14484" x2="4808" y2="158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103" y="1565384"/>
            <a:ext cx="10970708" cy="385312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647FAA7-87DB-DCA9-3C17-FA9529366626}"/>
              </a:ext>
            </a:extLst>
          </p:cNvPr>
          <p:cNvSpPr txBox="1"/>
          <p:nvPr/>
        </p:nvSpPr>
        <p:spPr>
          <a:xfrm>
            <a:off x="3963399" y="5107950"/>
            <a:ext cx="476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Ficheros virtuales (no ocupan espacio en disco)</a:t>
            </a:r>
          </a:p>
        </p:txBody>
      </p:sp>
    </p:spTree>
    <p:extLst>
      <p:ext uri="{BB962C8B-B14F-4D97-AF65-F5344CB8AC3E}">
        <p14:creationId xmlns:p14="http://schemas.microsoft.com/office/powerpoint/2010/main" val="295215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B5C8-C6D3-49A6-32A6-724565E4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10" y="2604655"/>
            <a:ext cx="10353762" cy="970450"/>
          </a:xfrm>
        </p:spPr>
        <p:txBody>
          <a:bodyPr>
            <a:noAutofit/>
          </a:bodyPr>
          <a:lstStyle/>
          <a:p>
            <a:r>
              <a:rPr lang="es-ES" sz="4800" dirty="0"/>
              <a:t>GRACIAS POR </a:t>
            </a:r>
            <a:br>
              <a:rPr lang="es-ES" sz="4800" dirty="0"/>
            </a:br>
            <a:r>
              <a:rPr lang="es-ES" sz="4800" dirty="0"/>
              <a:t>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116358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252</TotalTime>
  <Words>99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Pizarra</vt:lpstr>
      <vt:lpstr>Entrenamiento con ARM:  OpenMP y OpenCV</vt:lpstr>
      <vt:lpstr>TAREA 1.1 – Estudio del API de OpenMP</vt:lpstr>
      <vt:lpstr>TAREA 1.2 – Análisis programa paralelizado </vt:lpstr>
      <vt:lpstr>TAREA 1.3 – Paralelización de una aplicación</vt:lpstr>
      <vt:lpstr>TAREA 2.1 – Interfaces y MAC </vt:lpstr>
      <vt:lpstr>TAREA 2.2 – Directorio /proc</vt:lpstr>
      <vt:lpstr>GRACIAS POR 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Entrenamiento con el toolchain de GNU  y QEMU para sistemas empotrados</dc:title>
  <dc:creator>Lucas Serrano</dc:creator>
  <cp:lastModifiedBy>Lucas Serrano</cp:lastModifiedBy>
  <cp:revision>34</cp:revision>
  <dcterms:created xsi:type="dcterms:W3CDTF">2023-10-26T09:56:22Z</dcterms:created>
  <dcterms:modified xsi:type="dcterms:W3CDTF">2023-11-20T10:43:29Z</dcterms:modified>
</cp:coreProperties>
</file>