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738b8b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738b8b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Multiple Service Integrations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There are many available built in plugins for various version control programs, container orchestration programs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Dockerhub, Kubernetes,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Customization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All parts of the build process can be customized,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Full Control of Deployment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All aspects of the deployment process can be configured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Detailed Build Reporting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738b8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738b8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590dd4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590dd4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ode.com/docs/development/ci/automate-builds-with-jenkins-on-ubuntu/" TargetMode="External"/><Relationship Id="rId4" Type="http://schemas.openxmlformats.org/officeDocument/2006/relationships/hyperlink" Target="https://medium.com/@gustavo.guss/jenkins-starting-with-pipeline-doing-a-node-js-test-72c6057b67d4" TargetMode="External"/><Relationship Id="rId5" Type="http://schemas.openxmlformats.org/officeDocument/2006/relationships/hyperlink" Target="https://medium.com/@weblab_tech/how-to-publish-artifacts-in-jenkins-f021b17fde71" TargetMode="External"/><Relationship Id="rId6" Type="http://schemas.openxmlformats.org/officeDocument/2006/relationships/hyperlink" Target="https://jenkins.io/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98100" y="3518810"/>
            <a:ext cx="82221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Jenkins </a:t>
            </a:r>
            <a:r>
              <a:rPr lang="en" sz="2400"/>
              <a:t>Continuous</a:t>
            </a:r>
            <a:r>
              <a:rPr lang="en" sz="2400"/>
              <a:t> Deployment Pipeline</a:t>
            </a:r>
            <a:endParaRPr sz="24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38" y="1118505"/>
            <a:ext cx="7226526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83850"/>
            <a:ext cx="57150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Jenkins?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847100" y="999300"/>
            <a:ext cx="39867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Multiple Service Integrations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Customization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Full Control of Deployment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Detailed Build Reporting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627250" y="236975"/>
            <a:ext cx="7983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Continuous Deployment Pipeline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0" y="1973463"/>
            <a:ext cx="8839199" cy="1653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 flipH="1" rot="10800000">
            <a:off x="2223775" y="1632000"/>
            <a:ext cx="11400" cy="5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1219075" y="952488"/>
            <a:ext cx="2020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Triggered by commit or manually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683100" y="3229325"/>
            <a:ext cx="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5189425" y="3960950"/>
            <a:ext cx="1354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Tests or build reports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7369550" y="1738725"/>
            <a:ext cx="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6404900" y="1103500"/>
            <a:ext cx="192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Container Clean 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JenkinsFile?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26075" y="1511725"/>
            <a:ext cx="29802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 b</a:t>
            </a:r>
            <a:r>
              <a:rPr lang="en" sz="1800">
                <a:solidFill>
                  <a:srgbClr val="000000"/>
                </a:solidFill>
              </a:rPr>
              <a:t>uild configuration file, that defines steps in  the Jenkins Deployment Process.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325" y="204788"/>
            <a:ext cx="42160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Useful Links</a:t>
            </a:r>
            <a:endParaRPr sz="36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https://www.linode.com/docs/development/ci/automate-builds-with-jenkins-on-ubuntu/</a:t>
            </a:r>
            <a:endParaRPr sz="1600">
              <a:solidFill>
                <a:srgbClr val="1155C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https://medium.com/@gustavo.guss/jenkins-starting-with-pipeline-doing-a-node-js-test-72c6057b67d4</a:t>
            </a:r>
            <a:endParaRPr sz="1600">
              <a:solidFill>
                <a:srgbClr val="1155C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https://medium.com/@weblab_tech/how-to-publish-artifacts-in-jenkins-f021b17fde71</a:t>
            </a:r>
            <a:endParaRPr sz="1600">
              <a:solidFill>
                <a:srgbClr val="1155CC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https://jenkins.io/doc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