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 snapToGrid="0">
      <p:cViewPr varScale="1">
        <p:scale>
          <a:sx n="132" d="100"/>
          <a:sy n="132" d="100"/>
        </p:scale>
        <p:origin x="50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738b8b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738b8b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Multiple Service Integrations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There are many available built in plugins for various version control programs, container orchestration programs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Dockerhub, Kubernetes,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Customization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All parts of the build process can be customized,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Full Control of Deployment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All aspects of the deployment process can be configured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Detailed Build Reporting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738b8b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738b8b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590dd4b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590dd4b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ode.com/docs/development/ci/automate-builds-with-jenkins-on-ubunt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enkins.io/doc" TargetMode="External"/><Relationship Id="rId5" Type="http://schemas.openxmlformats.org/officeDocument/2006/relationships/hyperlink" Target="https://medium.com/@weblab_tech/how-to-publish-artifacts-in-jenkins-f021b17fde71" TargetMode="External"/><Relationship Id="rId4" Type="http://schemas.openxmlformats.org/officeDocument/2006/relationships/hyperlink" Target="https://medium.com/@gustavo.guss/jenkins-starting-with-pipeline-doing-a-node-js-test-72c6057b67d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98100" y="3518810"/>
            <a:ext cx="82221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Jenkins Continuous Deployment Pipeline</a:t>
            </a:r>
            <a:endParaRPr sz="24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38" y="1118505"/>
            <a:ext cx="7226526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83850"/>
            <a:ext cx="57150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Jenkins?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847100" y="999300"/>
            <a:ext cx="39867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Multiple Service Integrations</a:t>
            </a:r>
            <a:endParaRPr sz="2000" b="1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Customization</a:t>
            </a:r>
            <a:endParaRPr sz="2000" b="1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Full Control of Deployment</a:t>
            </a:r>
            <a:endParaRPr sz="2000" b="1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Detailed Build Reporting</a:t>
            </a: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627250" y="236975"/>
            <a:ext cx="79839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Continuous Deployment Pipeline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0227"/>
            <a:ext cx="8839199" cy="1653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 rot="10800000" flipH="1">
            <a:off x="2003681" y="1688297"/>
            <a:ext cx="11400" cy="5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6"/>
          <p:cNvSpPr txBox="1"/>
          <p:nvPr/>
        </p:nvSpPr>
        <p:spPr>
          <a:xfrm>
            <a:off x="1219075" y="952488"/>
            <a:ext cx="2020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Triggered by commit or manually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403967" y="3266863"/>
            <a:ext cx="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5189425" y="3960950"/>
            <a:ext cx="1354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Tests or build reports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7128918" y="1676897"/>
            <a:ext cx="0" cy="6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404900" y="1103500"/>
            <a:ext cx="192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Container Clean 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JenkinsFile?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26075" y="1511725"/>
            <a:ext cx="29802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 build configuration file, that defines steps in  the Jenkins Deployment Process.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325" y="204788"/>
            <a:ext cx="42160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Useful Links</a:t>
            </a:r>
            <a:endParaRPr sz="360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https://www.linode.com/docs/development/ci/automate-builds-with-jenkins-on-ubuntu/</a:t>
            </a:r>
            <a:endParaRPr sz="1600">
              <a:solidFill>
                <a:srgbClr val="1155CC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https://medium.com/@gustavo.guss/jenkins-starting-with-pipeline-doing-a-node-js-test-72c6057b67d4</a:t>
            </a:r>
            <a:endParaRPr sz="1600">
              <a:solidFill>
                <a:srgbClr val="1155CC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https://medium.com/@weblab_tech/how-to-publish-artifacts-in-jenkins-f021b17fde71</a:t>
            </a:r>
            <a:endParaRPr sz="1600">
              <a:solidFill>
                <a:srgbClr val="1155CC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https://jenkins.io/doc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Material</vt:lpstr>
      <vt:lpstr>PowerPoint Presentation</vt:lpstr>
      <vt:lpstr>PowerPoint Presentation</vt:lpstr>
      <vt:lpstr>Why Jenkins?</vt:lpstr>
      <vt:lpstr>PowerPoint Presentation</vt:lpstr>
      <vt:lpstr>What is a JenkinsFile?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Fahim Farque</cp:lastModifiedBy>
  <cp:revision>1</cp:revision>
  <dcterms:modified xsi:type="dcterms:W3CDTF">2019-04-17T03:52:35Z</dcterms:modified>
</cp:coreProperties>
</file>