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0GFkm58scGDmM5cptDGRuiDp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1f6d1bf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01f6d1b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01f6d1bf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01f6d1b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01f6d1bf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01f6d1b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01f6d1bf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01f6d1b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01f6d1b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601f6d1bf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- 북 마켓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039547" y="6089715"/>
            <a:ext cx="29505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부산it아카데미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조재훈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01f6d1bf7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601f6d1bf7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01f6d1bf7_0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1601f6d1bf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350" y="1284400"/>
            <a:ext cx="505777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601f6d1bf7_0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g1601f6d1bf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13" y="1100138"/>
            <a:ext cx="50577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1f6d1bf7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601f6d1bf7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601f6d1bf7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7847050" y="6329725"/>
            <a:ext cx="46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950" y="-12"/>
            <a:ext cx="4591100" cy="654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1f6d1bf7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601f6d1bf7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01f6d1bf7_0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1f6d1bf7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ko-KR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2022-10-03T10:48:03Z</dcterms:created>
  <dc:creator>조재훈</dc:creator>
</cp:coreProperties>
</file>