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7" r:id="rId3"/>
    <p:sldId id="260" r:id="rId4"/>
    <p:sldId id="261" r:id="rId5"/>
    <p:sldId id="258" r:id="rId6"/>
    <p:sldId id="259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458F-CE32-4F8A-98B2-937C71A1D904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0D38-AE33-4124-8B56-E4004E0F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8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8C352B-F348-4F9F-860D-4FE50E262EB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643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7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8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8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8285-01A6-4072-A981-345B6D18A43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81076-9D19-4FCC-B78A-02B5A288D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6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7"/>
          <p:cNvSpPr>
            <a:spLocks noChangeArrowheads="1"/>
          </p:cNvSpPr>
          <p:nvPr/>
        </p:nvSpPr>
        <p:spPr bwMode="auto">
          <a:xfrm>
            <a:off x="0" y="2963863"/>
            <a:ext cx="12192000" cy="6461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3" name="文本框 5"/>
          <p:cNvSpPr>
            <a:spLocks noChangeArrowheads="1"/>
          </p:cNvSpPr>
          <p:nvPr/>
        </p:nvSpPr>
        <p:spPr bwMode="auto">
          <a:xfrm>
            <a:off x="0" y="2963863"/>
            <a:ext cx="1219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JDD2017-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算法组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信贷需求预测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5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139" y="2817868"/>
            <a:ext cx="3803358" cy="3014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047" y="339634"/>
            <a:ext cx="229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800" dirty="0" smtClean="0"/>
              <a:t>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2669" y="2710595"/>
            <a:ext cx="6095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利用右边的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every(8/9/10) month + mean + ability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10=40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every(9/10/11) month + mean + ability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4*10=40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69" y="862854"/>
            <a:ext cx="9742857" cy="1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8" y="6402310"/>
            <a:ext cx="7323809" cy="2190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2669" y="5987078"/>
            <a:ext cx="327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user is a tensor: [4, 10, 1]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22277" y="6171744"/>
            <a:ext cx="446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size: test size = 9:1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: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training_loss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al_loss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047" y="339634"/>
            <a:ext cx="229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800" dirty="0" smtClean="0"/>
              <a:t>模型</a:t>
            </a:r>
          </a:p>
        </p:txBody>
      </p:sp>
      <p:sp>
        <p:nvSpPr>
          <p:cNvPr id="10" name="矩形 9"/>
          <p:cNvSpPr/>
          <p:nvPr/>
        </p:nvSpPr>
        <p:spPr>
          <a:xfrm>
            <a:off x="642303" y="1536358"/>
            <a:ext cx="53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CNN(40)+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1.847 &lt; 1.854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302" y="205777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CNN(40)+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&lt;1.5] = 0) 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1.850 &gt; 1.847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301" y="2966900"/>
            <a:ext cx="89458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这里存在的问题：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Aibity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的加入太突兀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合理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3466879"/>
            <a:ext cx="8104762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047" y="339634"/>
            <a:ext cx="384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Multi-Input</a:t>
            </a:r>
            <a:r>
              <a:rPr lang="zh-CN" altLang="en-US" sz="2800" dirty="0" smtClean="0"/>
              <a:t>模型</a:t>
            </a:r>
            <a:r>
              <a:rPr lang="en-US" altLang="zh-CN" sz="2800" dirty="0" smtClean="0"/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榜</a:t>
            </a:r>
          </a:p>
        </p:txBody>
      </p:sp>
      <p:sp>
        <p:nvSpPr>
          <p:cNvPr id="11" name="矩形 10"/>
          <p:cNvSpPr/>
          <p:nvPr/>
        </p:nvSpPr>
        <p:spPr>
          <a:xfrm>
            <a:off x="465308" y="5307170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-Input(40)+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1.845 &lt; 1.847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263" y="5843451"/>
            <a:ext cx="455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榜关闭，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榜开放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46646" y="6079144"/>
            <a:ext cx="433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size: test size = 9:1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training_loss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al_loss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69" y="1754789"/>
            <a:ext cx="4266667" cy="355238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964091" y="3936274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CN" alt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3" y="1010902"/>
            <a:ext cx="7420543" cy="41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047" y="339634"/>
            <a:ext cx="350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Multi-Input</a:t>
            </a:r>
            <a:r>
              <a:rPr lang="zh-CN" altLang="en-US" sz="2800" dirty="0" smtClean="0"/>
              <a:t>模型</a:t>
            </a:r>
            <a:r>
              <a:rPr lang="en-US" altLang="zh-CN" sz="2800" dirty="0" smtClean="0"/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榜</a:t>
            </a:r>
          </a:p>
        </p:txBody>
      </p:sp>
      <p:sp>
        <p:nvSpPr>
          <p:cNvPr id="11" name="矩形 10"/>
          <p:cNvSpPr/>
          <p:nvPr/>
        </p:nvSpPr>
        <p:spPr>
          <a:xfrm>
            <a:off x="274305" y="1016089"/>
            <a:ext cx="846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-Input(40)+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1.826(B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榜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同样的模型：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1.845(A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榜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04" y="3333106"/>
            <a:ext cx="56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并且加入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igh-way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333" y="4669476"/>
            <a:ext cx="449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size: test size = 9:1</a:t>
            </a:r>
          </a:p>
          <a:p>
            <a:r>
              <a:rPr lang="en-US" altLang="zh-CN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training_loss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3.16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al_loss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3.13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305" y="5630866"/>
            <a:ext cx="58272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-Input(40)+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1.819 &lt; 1.826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Ranking: 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94/287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66" y="4033462"/>
            <a:ext cx="3387634" cy="28129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4" y="3763941"/>
            <a:ext cx="9733333" cy="5904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5333" y="2411921"/>
            <a:ext cx="7608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0.1*r4 + 0.2*r3 + 0.3*r2  + 0.4* r1+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1.829&gt;1.826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4304" y="1602397"/>
            <a:ext cx="56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将之前表现最好的几个模型进行加权：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491" y="1446924"/>
            <a:ext cx="2828571" cy="809524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274304" y="3082834"/>
            <a:ext cx="11656439" cy="87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207931" y="5773783"/>
            <a:ext cx="888275" cy="45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1275" y="1690688"/>
            <a:ext cx="3812177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原始数据分析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特征工程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传统模型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Multi-Input Model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40" y="1156885"/>
            <a:ext cx="9158180" cy="493782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8047" y="339634"/>
            <a:ext cx="25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原始数据分析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58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6" y="910876"/>
            <a:ext cx="3053852" cy="2590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47" y="910876"/>
            <a:ext cx="2922326" cy="2555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0" y="3792244"/>
            <a:ext cx="3053852" cy="2472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07475" y="3607578"/>
            <a:ext cx="522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7316" y="3621731"/>
            <a:ext cx="620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8535" y="6310580"/>
            <a:ext cx="5660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1454" y="6265119"/>
            <a:ext cx="11781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oan_sum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103" y="3689527"/>
            <a:ext cx="2922327" cy="245801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8047" y="339634"/>
            <a:ext cx="44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原始数据分析</a:t>
            </a:r>
            <a:r>
              <a:rPr lang="en-US" altLang="zh-CN" sz="2800" dirty="0" smtClean="0"/>
              <a:t>—</a:t>
            </a:r>
            <a:r>
              <a:rPr lang="zh-CN" altLang="en-US" sz="2400" dirty="0" smtClean="0"/>
              <a:t>分位图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76" y="1028202"/>
            <a:ext cx="5101046" cy="370055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feature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agging feature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 feature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data of every month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of three month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ability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loan_price_sum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repayment_ability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loan_price_sum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loan_count_sum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loan_ability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order_price_sum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order_count_sum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order_ability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click_count_sum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47" y="339634"/>
            <a:ext cx="25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特征工程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09" y="0"/>
            <a:ext cx="6239507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8047" y="4641670"/>
            <a:ext cx="5660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这里的特征其实蛮简单的，不够充分，限制了后来各种模型的上界。理由如下：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首先，没有考虑到季节性的因素，比如双</a:t>
            </a:r>
            <a:r>
              <a:rPr lang="en-US" altLang="zh-CN" sz="1400" dirty="0" smtClean="0">
                <a:latin typeface="+mn-ea"/>
              </a:rPr>
              <a:t>11</a:t>
            </a:r>
            <a:r>
              <a:rPr lang="zh-CN" altLang="en-US" sz="1400" dirty="0" smtClean="0">
                <a:latin typeface="+mn-ea"/>
              </a:rPr>
              <a:t>，双</a:t>
            </a:r>
            <a:r>
              <a:rPr lang="en-US" altLang="zh-CN" sz="1400" dirty="0" smtClean="0">
                <a:latin typeface="+mn-ea"/>
              </a:rPr>
              <a:t>12</a:t>
            </a:r>
            <a:r>
              <a:rPr lang="zh-CN" altLang="en-US" sz="1400" dirty="0" smtClean="0">
                <a:latin typeface="+mn-ea"/>
              </a:rPr>
              <a:t>。也没有考虑到</a:t>
            </a:r>
            <a:r>
              <a:rPr lang="en-US" altLang="zh-CN" sz="1400" dirty="0" smtClean="0">
                <a:latin typeface="+mn-ea"/>
              </a:rPr>
              <a:t>Lagging</a:t>
            </a:r>
            <a:r>
              <a:rPr lang="zh-CN" altLang="en-US" sz="1400" dirty="0" smtClean="0">
                <a:latin typeface="+mn-ea"/>
              </a:rPr>
              <a:t>特征和时序特征，以及各个属性之间的互关系和业务特征。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其次，没有尝试使用无监督的方式，比如聚类等形成</a:t>
            </a:r>
            <a:r>
              <a:rPr lang="en-US" altLang="zh-CN" sz="1400" dirty="0" smtClean="0">
                <a:latin typeface="+mn-ea"/>
              </a:rPr>
              <a:t>group</a:t>
            </a:r>
            <a:r>
              <a:rPr lang="zh-CN" altLang="en-US" sz="1400" dirty="0" smtClean="0">
                <a:latin typeface="+mn-ea"/>
              </a:rPr>
              <a:t>特征。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0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047" y="339634"/>
            <a:ext cx="25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特征工程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6" y="862854"/>
            <a:ext cx="11939451" cy="8797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7" y="1937748"/>
            <a:ext cx="5044289" cy="4760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44" y="2033541"/>
            <a:ext cx="5778412" cy="45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1275" y="1690688"/>
            <a:ext cx="3812177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原始数据分析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特征工程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传统模型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Seq2seq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Multi-Input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047" y="339634"/>
            <a:ext cx="25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传统模型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7383" y="3598383"/>
            <a:ext cx="583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RF(9)—1.991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RF(13)—1.992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XGB(13)+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(data[data &lt;1.5] = 0) —1.88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XGB(13)+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(data[data0 &lt;1.0] = 0) —1.86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StakingModel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</a:t>
            </a:r>
            <a:r>
              <a:rPr lang="en-US" altLang="zh-CN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1.854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83" y="339634"/>
            <a:ext cx="5599611" cy="5284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383" y="1040766"/>
            <a:ext cx="5599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利用右边的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three(8/9/10) month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three(9/10/11) month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92238" y="5884042"/>
            <a:ext cx="421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size: test size = 8:2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MSE: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raining_loss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略大于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88" y="1592231"/>
            <a:ext cx="5778412" cy="4579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047" y="339634"/>
            <a:ext cx="229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CN" altLang="en-US" sz="2800" dirty="0" smtClean="0"/>
              <a:t>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2669" y="1252676"/>
            <a:ext cx="713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利用右边的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every(8/9/10) month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9=27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sum data of every(9/10/11) month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9=27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69" y="895860"/>
            <a:ext cx="11647619" cy="3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0974"/>
            <a:ext cx="6542857" cy="20666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047" y="5848578"/>
            <a:ext cx="443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size: test size = 8:2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: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raining_loss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al_loss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047" y="6471250"/>
            <a:ext cx="564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Seq2seq(27)+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(item[item &lt;1] = 0) —1.897 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1.854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576</Words>
  <Application>Microsoft Office PowerPoint</Application>
  <PresentationFormat>宽屏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米饭</dc:creator>
  <cp:lastModifiedBy>范敏</cp:lastModifiedBy>
  <cp:revision>213</cp:revision>
  <dcterms:created xsi:type="dcterms:W3CDTF">2017-12-13T03:39:13Z</dcterms:created>
  <dcterms:modified xsi:type="dcterms:W3CDTF">2018-08-31T07:13:58Z</dcterms:modified>
</cp:coreProperties>
</file>