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AB9816-E717-4CB4-9EAB-E2AE135AAFFC}" v="97" dt="2025-09-30T08:19:14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11" Type="http://schemas.openxmlformats.org/officeDocument/2006/relationships/customXml" Target="../customXml/item3.xml"/><Relationship Id="rId5" Type="http://schemas.openxmlformats.org/officeDocument/2006/relationships/theme" Target="theme/theme1.xml"/><Relationship Id="rId10" Type="http://schemas.openxmlformats.org/officeDocument/2006/relationships/customXml" Target="../customXml/item2.xml"/><Relationship Id="rId4" Type="http://schemas.openxmlformats.org/officeDocument/2006/relationships/viewProps" Target="viewProps.xml"/><Relationship Id="rId9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y Michael Estela" userId="480acbc9-e7ba-4a40-9ed7-59d277e2a277" providerId="ADAL" clId="{F9AB9816-E717-4CB4-9EAB-E2AE135AAFFC}"/>
    <pc:docChg chg="undo custSel addSld modSld">
      <pc:chgData name="Rey Michael Estela" userId="480acbc9-e7ba-4a40-9ed7-59d277e2a277" providerId="ADAL" clId="{F9AB9816-E717-4CB4-9EAB-E2AE135AAFFC}" dt="2025-09-30T08:20:00.971" v="263" actId="114"/>
      <pc:docMkLst>
        <pc:docMk/>
      </pc:docMkLst>
      <pc:sldChg chg="addSp delSp modSp new mod">
        <pc:chgData name="Rey Michael Estela" userId="480acbc9-e7ba-4a40-9ed7-59d277e2a277" providerId="ADAL" clId="{F9AB9816-E717-4CB4-9EAB-E2AE135AAFFC}" dt="2025-09-30T08:20:00.971" v="263" actId="114"/>
        <pc:sldMkLst>
          <pc:docMk/>
          <pc:sldMk cId="2139753172" sldId="256"/>
        </pc:sldMkLst>
        <pc:spChg chg="del">
          <ac:chgData name="Rey Michael Estela" userId="480acbc9-e7ba-4a40-9ed7-59d277e2a277" providerId="ADAL" clId="{F9AB9816-E717-4CB4-9EAB-E2AE135AAFFC}" dt="2025-09-30T08:15:51.259" v="1" actId="478"/>
          <ac:spMkLst>
            <pc:docMk/>
            <pc:sldMk cId="2139753172" sldId="256"/>
            <ac:spMk id="2" creationId="{7785F017-8D34-0CAE-CB53-6A30CEB74271}"/>
          </ac:spMkLst>
        </pc:spChg>
        <pc:spChg chg="del">
          <ac:chgData name="Rey Michael Estela" userId="480acbc9-e7ba-4a40-9ed7-59d277e2a277" providerId="ADAL" clId="{F9AB9816-E717-4CB4-9EAB-E2AE135AAFFC}" dt="2025-09-30T08:15:51.259" v="1" actId="478"/>
          <ac:spMkLst>
            <pc:docMk/>
            <pc:sldMk cId="2139753172" sldId="256"/>
            <ac:spMk id="3" creationId="{739CEAD0-A9CE-08F4-F810-EB02E8861934}"/>
          </ac:spMkLst>
        </pc:spChg>
        <pc:spChg chg="add mod">
          <ac:chgData name="Rey Michael Estela" userId="480acbc9-e7ba-4a40-9ed7-59d277e2a277" providerId="ADAL" clId="{F9AB9816-E717-4CB4-9EAB-E2AE135AAFFC}" dt="2025-09-30T08:19:10.717" v="163" actId="207"/>
          <ac:spMkLst>
            <pc:docMk/>
            <pc:sldMk cId="2139753172" sldId="256"/>
            <ac:spMk id="5" creationId="{73260694-E377-2255-2C05-E2C14BC0B181}"/>
          </ac:spMkLst>
        </pc:spChg>
        <pc:spChg chg="add mod">
          <ac:chgData name="Rey Michael Estela" userId="480acbc9-e7ba-4a40-9ed7-59d277e2a277" providerId="ADAL" clId="{F9AB9816-E717-4CB4-9EAB-E2AE135AAFFC}" dt="2025-09-30T08:20:00.971" v="263" actId="114"/>
          <ac:spMkLst>
            <pc:docMk/>
            <pc:sldMk cId="2139753172" sldId="256"/>
            <ac:spMk id="6" creationId="{4C9F1893-8588-6A18-8FDA-73BCEE9D80F4}"/>
          </ac:spMkLst>
        </pc:spChg>
        <pc:graphicFrameChg chg="add mod modGraphic">
          <ac:chgData name="Rey Michael Estela" userId="480acbc9-e7ba-4a40-9ed7-59d277e2a277" providerId="ADAL" clId="{F9AB9816-E717-4CB4-9EAB-E2AE135AAFFC}" dt="2025-09-30T08:18:36.105" v="107" actId="14100"/>
          <ac:graphicFrameMkLst>
            <pc:docMk/>
            <pc:sldMk cId="2139753172" sldId="256"/>
            <ac:graphicFrameMk id="4" creationId="{DF473771-2CEE-6755-FC73-C2E111B762A7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BF6BE4-1F3C-4BAE-BDC1-4FD8E2F5A481}" type="doc">
      <dgm:prSet loTypeId="urn:microsoft.com/office/officeart/2005/8/layout/radial3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B84488-AA9A-4B5A-B4C5-9FAFBFDF34A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Monthly SSC Performance Dashboard</a:t>
          </a:r>
        </a:p>
      </dgm:t>
    </dgm:pt>
    <dgm:pt modelId="{EA8BBCC4-DD92-4C72-8F9D-2F524D91353E}" type="parTrans" cxnId="{35908C5E-97EB-4AB3-87E6-606A57935FBA}">
      <dgm:prSet/>
      <dgm:spPr/>
      <dgm:t>
        <a:bodyPr/>
        <a:lstStyle/>
        <a:p>
          <a:endParaRPr lang="en-US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51B7B374-9DDA-43E0-9687-47527820DA6A}" type="sibTrans" cxnId="{35908C5E-97EB-4AB3-87E6-606A57935FBA}">
      <dgm:prSet/>
      <dgm:spPr/>
      <dgm:t>
        <a:bodyPr/>
        <a:lstStyle/>
        <a:p>
          <a:endParaRPr lang="en-US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C040A312-138D-4838-A471-36BC28642FC0}">
      <dgm:prSet phldrT="[Text]"/>
      <dgm:spPr/>
      <dgm:t>
        <a:bodyPr/>
        <a:lstStyle/>
        <a:p>
          <a:r>
            <a:rPr lang="en-US" dirty="0">
              <a:solidFill>
                <a:schemeClr val="accent1">
                  <a:lumMod val="40000"/>
                  <a:lumOff val="60000"/>
                </a:schemeClr>
              </a:solidFill>
            </a:rPr>
            <a:t>Finance</a:t>
          </a:r>
        </a:p>
      </dgm:t>
    </dgm:pt>
    <dgm:pt modelId="{FFD0AE79-5E60-4237-87FB-780A8A193819}" type="parTrans" cxnId="{55E40409-73D0-49BF-B25B-777A5CB69930}">
      <dgm:prSet/>
      <dgm:spPr/>
      <dgm:t>
        <a:bodyPr/>
        <a:lstStyle/>
        <a:p>
          <a:endParaRPr lang="en-US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4846EA99-1CB2-4319-9A29-BAA1A4BA0BB0}" type="sibTrans" cxnId="{55E40409-73D0-49BF-B25B-777A5CB69930}">
      <dgm:prSet/>
      <dgm:spPr/>
      <dgm:t>
        <a:bodyPr/>
        <a:lstStyle/>
        <a:p>
          <a:endParaRPr lang="en-US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D62ABBE2-986E-4090-A186-001C25860CAD}">
      <dgm:prSet phldrT="[Text]"/>
      <dgm:spPr/>
      <dgm:t>
        <a:bodyPr/>
        <a:lstStyle/>
        <a:p>
          <a:r>
            <a:rPr lang="en-US" dirty="0">
              <a:solidFill>
                <a:schemeClr val="accent1">
                  <a:lumMod val="40000"/>
                  <a:lumOff val="60000"/>
                </a:schemeClr>
              </a:solidFill>
            </a:rPr>
            <a:t>Air Freight</a:t>
          </a:r>
        </a:p>
      </dgm:t>
    </dgm:pt>
    <dgm:pt modelId="{D0AE253E-9A05-44F8-A4CA-0ABD0537C4BA}" type="parTrans" cxnId="{63FE7107-58D1-4078-A105-451387B0F067}">
      <dgm:prSet/>
      <dgm:spPr/>
      <dgm:t>
        <a:bodyPr/>
        <a:lstStyle/>
        <a:p>
          <a:endParaRPr lang="en-US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775B6051-8676-455A-862F-B189C6108D53}" type="sibTrans" cxnId="{63FE7107-58D1-4078-A105-451387B0F067}">
      <dgm:prSet/>
      <dgm:spPr/>
      <dgm:t>
        <a:bodyPr/>
        <a:lstStyle/>
        <a:p>
          <a:endParaRPr lang="en-US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812AE179-8D70-4BD0-B598-65FE5C6E2B3A}">
      <dgm:prSet phldrT="[Text]"/>
      <dgm:spPr/>
      <dgm:t>
        <a:bodyPr/>
        <a:lstStyle/>
        <a:p>
          <a:r>
            <a:rPr lang="en-US" dirty="0">
              <a:solidFill>
                <a:schemeClr val="accent1">
                  <a:lumMod val="40000"/>
                  <a:lumOff val="60000"/>
                </a:schemeClr>
              </a:solidFill>
            </a:rPr>
            <a:t>Sea Freight</a:t>
          </a:r>
        </a:p>
      </dgm:t>
    </dgm:pt>
    <dgm:pt modelId="{2D03C686-CDE0-4644-886A-9418F4869F29}" type="parTrans" cxnId="{BAA65209-A40E-4A9E-A088-4AA5FD5FCD27}">
      <dgm:prSet/>
      <dgm:spPr/>
      <dgm:t>
        <a:bodyPr/>
        <a:lstStyle/>
        <a:p>
          <a:endParaRPr lang="en-US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EDC0BC76-60A5-4B69-AB3F-1DBD5B389DDD}" type="sibTrans" cxnId="{BAA65209-A40E-4A9E-A088-4AA5FD5FCD27}">
      <dgm:prSet/>
      <dgm:spPr/>
      <dgm:t>
        <a:bodyPr/>
        <a:lstStyle/>
        <a:p>
          <a:endParaRPr lang="en-US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184BA8D8-7BA8-4CA2-AAF6-94A02E3AA930}">
      <dgm:prSet phldrT="[Text]"/>
      <dgm:spPr/>
      <dgm:t>
        <a:bodyPr/>
        <a:lstStyle/>
        <a:p>
          <a:r>
            <a:rPr lang="en-US" dirty="0">
              <a:solidFill>
                <a:schemeClr val="accent1">
                  <a:lumMod val="40000"/>
                  <a:lumOff val="60000"/>
                </a:schemeClr>
              </a:solidFill>
            </a:rPr>
            <a:t>Sales</a:t>
          </a:r>
        </a:p>
      </dgm:t>
    </dgm:pt>
    <dgm:pt modelId="{6D7094D0-5C22-47C5-BE63-4D02B751B2DF}" type="parTrans" cxnId="{0E03E6E1-2613-41D3-BF82-A8171312FA6B}">
      <dgm:prSet/>
      <dgm:spPr/>
      <dgm:t>
        <a:bodyPr/>
        <a:lstStyle/>
        <a:p>
          <a:endParaRPr lang="en-US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CE7495FB-4B90-4F85-8715-0BBFCF47D8E5}" type="sibTrans" cxnId="{0E03E6E1-2613-41D3-BF82-A8171312FA6B}">
      <dgm:prSet/>
      <dgm:spPr/>
      <dgm:t>
        <a:bodyPr/>
        <a:lstStyle/>
        <a:p>
          <a:endParaRPr lang="en-US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45CB45AB-8DE1-4154-9567-9C8EA4CBB142}">
      <dgm:prSet phldrT="[Text]"/>
      <dgm:spPr/>
      <dgm:t>
        <a:bodyPr/>
        <a:lstStyle/>
        <a:p>
          <a:r>
            <a:rPr lang="en-US" dirty="0">
              <a:solidFill>
                <a:schemeClr val="accent1">
                  <a:lumMod val="40000"/>
                  <a:lumOff val="60000"/>
                </a:schemeClr>
              </a:solidFill>
            </a:rPr>
            <a:t>4PL</a:t>
          </a:r>
        </a:p>
      </dgm:t>
    </dgm:pt>
    <dgm:pt modelId="{D4057029-9EF6-46F2-85B6-59FF33E297D0}" type="parTrans" cxnId="{C7D3E4A4-0241-4F91-80EC-152325CE2DA1}">
      <dgm:prSet/>
      <dgm:spPr/>
      <dgm:t>
        <a:bodyPr/>
        <a:lstStyle/>
        <a:p>
          <a:endParaRPr lang="en-US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30439517-7685-4745-AB51-36FF1E31FB01}" type="sibTrans" cxnId="{C7D3E4A4-0241-4F91-80EC-152325CE2DA1}">
      <dgm:prSet/>
      <dgm:spPr/>
      <dgm:t>
        <a:bodyPr/>
        <a:lstStyle/>
        <a:p>
          <a:endParaRPr lang="en-US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926D9510-6487-4075-A399-8FD0264DBFCC}">
      <dgm:prSet phldrT="[Text]"/>
      <dgm:spPr/>
      <dgm:t>
        <a:bodyPr/>
        <a:lstStyle/>
        <a:p>
          <a:r>
            <a:rPr lang="en-US" dirty="0">
              <a:solidFill>
                <a:schemeClr val="accent1">
                  <a:lumMod val="40000"/>
                  <a:lumOff val="60000"/>
                </a:schemeClr>
              </a:solidFill>
            </a:rPr>
            <a:t>Contract Logistics</a:t>
          </a:r>
        </a:p>
      </dgm:t>
    </dgm:pt>
    <dgm:pt modelId="{13007111-9C34-4C43-B1F9-FE84D84338C7}" type="parTrans" cxnId="{5D3FD8DC-BE2D-4796-8BB5-FD2D6D219A4F}">
      <dgm:prSet/>
      <dgm:spPr/>
      <dgm:t>
        <a:bodyPr/>
        <a:lstStyle/>
        <a:p>
          <a:endParaRPr lang="en-US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C6B34B97-260B-4C47-AE9D-C38506A7094F}" type="sibTrans" cxnId="{5D3FD8DC-BE2D-4796-8BB5-FD2D6D219A4F}">
      <dgm:prSet/>
      <dgm:spPr/>
      <dgm:t>
        <a:bodyPr/>
        <a:lstStyle/>
        <a:p>
          <a:endParaRPr lang="en-US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D4B15042-52C1-423C-AE78-6A0136CEFDD9}" type="pres">
      <dgm:prSet presAssocID="{5CBF6BE4-1F3C-4BAE-BDC1-4FD8E2F5A481}" presName="composite" presStyleCnt="0">
        <dgm:presLayoutVars>
          <dgm:chMax val="1"/>
          <dgm:dir/>
          <dgm:resizeHandles val="exact"/>
        </dgm:presLayoutVars>
      </dgm:prSet>
      <dgm:spPr/>
    </dgm:pt>
    <dgm:pt modelId="{2BC0A9F9-FBD4-4DC7-974B-574E75C8793B}" type="pres">
      <dgm:prSet presAssocID="{5CBF6BE4-1F3C-4BAE-BDC1-4FD8E2F5A481}" presName="radial" presStyleCnt="0">
        <dgm:presLayoutVars>
          <dgm:animLvl val="ctr"/>
        </dgm:presLayoutVars>
      </dgm:prSet>
      <dgm:spPr/>
    </dgm:pt>
    <dgm:pt modelId="{80F83100-A6D9-473B-A922-D218CCC5FFC7}" type="pres">
      <dgm:prSet presAssocID="{D4B84488-AA9A-4B5A-B4C5-9FAFBFDF34A9}" presName="centerShape" presStyleLbl="vennNode1" presStyleIdx="0" presStyleCnt="7"/>
      <dgm:spPr/>
    </dgm:pt>
    <dgm:pt modelId="{C2D75E8C-D28D-4B98-8F83-28D95B79EF4A}" type="pres">
      <dgm:prSet presAssocID="{C040A312-138D-4838-A471-36BC28642FC0}" presName="node" presStyleLbl="vennNode1" presStyleIdx="1" presStyleCnt="7">
        <dgm:presLayoutVars>
          <dgm:bulletEnabled val="1"/>
        </dgm:presLayoutVars>
      </dgm:prSet>
      <dgm:spPr/>
    </dgm:pt>
    <dgm:pt modelId="{7FAB4638-4997-4BAB-9DC5-9CB98D9B4486}" type="pres">
      <dgm:prSet presAssocID="{45CB45AB-8DE1-4154-9567-9C8EA4CBB142}" presName="node" presStyleLbl="vennNode1" presStyleIdx="2" presStyleCnt="7">
        <dgm:presLayoutVars>
          <dgm:bulletEnabled val="1"/>
        </dgm:presLayoutVars>
      </dgm:prSet>
      <dgm:spPr/>
    </dgm:pt>
    <dgm:pt modelId="{11FE1347-35A7-49C2-B0D9-7BE6DF7EB910}" type="pres">
      <dgm:prSet presAssocID="{D62ABBE2-986E-4090-A186-001C25860CAD}" presName="node" presStyleLbl="vennNode1" presStyleIdx="3" presStyleCnt="7">
        <dgm:presLayoutVars>
          <dgm:bulletEnabled val="1"/>
        </dgm:presLayoutVars>
      </dgm:prSet>
      <dgm:spPr/>
    </dgm:pt>
    <dgm:pt modelId="{A117F25A-1AFF-45F1-95B5-A626E6CB1A05}" type="pres">
      <dgm:prSet presAssocID="{812AE179-8D70-4BD0-B598-65FE5C6E2B3A}" presName="node" presStyleLbl="vennNode1" presStyleIdx="4" presStyleCnt="7">
        <dgm:presLayoutVars>
          <dgm:bulletEnabled val="1"/>
        </dgm:presLayoutVars>
      </dgm:prSet>
      <dgm:spPr/>
    </dgm:pt>
    <dgm:pt modelId="{54CD5E31-0351-4F8C-B198-A87288246DA0}" type="pres">
      <dgm:prSet presAssocID="{184BA8D8-7BA8-4CA2-AAF6-94A02E3AA930}" presName="node" presStyleLbl="vennNode1" presStyleIdx="5" presStyleCnt="7">
        <dgm:presLayoutVars>
          <dgm:bulletEnabled val="1"/>
        </dgm:presLayoutVars>
      </dgm:prSet>
      <dgm:spPr/>
    </dgm:pt>
    <dgm:pt modelId="{3CE3FB90-C274-43C9-92C0-9D305BFF0242}" type="pres">
      <dgm:prSet presAssocID="{926D9510-6487-4075-A399-8FD0264DBFCC}" presName="node" presStyleLbl="vennNode1" presStyleIdx="6" presStyleCnt="7">
        <dgm:presLayoutVars>
          <dgm:bulletEnabled val="1"/>
        </dgm:presLayoutVars>
      </dgm:prSet>
      <dgm:spPr/>
    </dgm:pt>
  </dgm:ptLst>
  <dgm:cxnLst>
    <dgm:cxn modelId="{63FE7107-58D1-4078-A105-451387B0F067}" srcId="{D4B84488-AA9A-4B5A-B4C5-9FAFBFDF34A9}" destId="{D62ABBE2-986E-4090-A186-001C25860CAD}" srcOrd="2" destOrd="0" parTransId="{D0AE253E-9A05-44F8-A4CA-0ABD0537C4BA}" sibTransId="{775B6051-8676-455A-862F-B189C6108D53}"/>
    <dgm:cxn modelId="{55E40409-73D0-49BF-B25B-777A5CB69930}" srcId="{D4B84488-AA9A-4B5A-B4C5-9FAFBFDF34A9}" destId="{C040A312-138D-4838-A471-36BC28642FC0}" srcOrd="0" destOrd="0" parTransId="{FFD0AE79-5E60-4237-87FB-780A8A193819}" sibTransId="{4846EA99-1CB2-4319-9A29-BAA1A4BA0BB0}"/>
    <dgm:cxn modelId="{BAA65209-A40E-4A9E-A088-4AA5FD5FCD27}" srcId="{D4B84488-AA9A-4B5A-B4C5-9FAFBFDF34A9}" destId="{812AE179-8D70-4BD0-B598-65FE5C6E2B3A}" srcOrd="3" destOrd="0" parTransId="{2D03C686-CDE0-4644-886A-9418F4869F29}" sibTransId="{EDC0BC76-60A5-4B69-AB3F-1DBD5B389DDD}"/>
    <dgm:cxn modelId="{FC423011-C93F-4104-8CEF-41ABBE96FB8C}" type="presOf" srcId="{D62ABBE2-986E-4090-A186-001C25860CAD}" destId="{11FE1347-35A7-49C2-B0D9-7BE6DF7EB910}" srcOrd="0" destOrd="0" presId="urn:microsoft.com/office/officeart/2005/8/layout/radial3"/>
    <dgm:cxn modelId="{35908C5E-97EB-4AB3-87E6-606A57935FBA}" srcId="{5CBF6BE4-1F3C-4BAE-BDC1-4FD8E2F5A481}" destId="{D4B84488-AA9A-4B5A-B4C5-9FAFBFDF34A9}" srcOrd="0" destOrd="0" parTransId="{EA8BBCC4-DD92-4C72-8F9D-2F524D91353E}" sibTransId="{51B7B374-9DDA-43E0-9687-47527820DA6A}"/>
    <dgm:cxn modelId="{002E9E4C-1EED-49AF-ADA4-A278E44C0727}" type="presOf" srcId="{926D9510-6487-4075-A399-8FD0264DBFCC}" destId="{3CE3FB90-C274-43C9-92C0-9D305BFF0242}" srcOrd="0" destOrd="0" presId="urn:microsoft.com/office/officeart/2005/8/layout/radial3"/>
    <dgm:cxn modelId="{69BE3B76-837F-4BFE-B812-DA2806908205}" type="presOf" srcId="{45CB45AB-8DE1-4154-9567-9C8EA4CBB142}" destId="{7FAB4638-4997-4BAB-9DC5-9CB98D9B4486}" srcOrd="0" destOrd="0" presId="urn:microsoft.com/office/officeart/2005/8/layout/radial3"/>
    <dgm:cxn modelId="{72843784-8103-4F4B-97AB-1CDC21076958}" type="presOf" srcId="{184BA8D8-7BA8-4CA2-AAF6-94A02E3AA930}" destId="{54CD5E31-0351-4F8C-B198-A87288246DA0}" srcOrd="0" destOrd="0" presId="urn:microsoft.com/office/officeart/2005/8/layout/radial3"/>
    <dgm:cxn modelId="{C7D3E4A4-0241-4F91-80EC-152325CE2DA1}" srcId="{D4B84488-AA9A-4B5A-B4C5-9FAFBFDF34A9}" destId="{45CB45AB-8DE1-4154-9567-9C8EA4CBB142}" srcOrd="1" destOrd="0" parTransId="{D4057029-9EF6-46F2-85B6-59FF33E297D0}" sibTransId="{30439517-7685-4745-AB51-36FF1E31FB01}"/>
    <dgm:cxn modelId="{5D3FD8DC-BE2D-4796-8BB5-FD2D6D219A4F}" srcId="{D4B84488-AA9A-4B5A-B4C5-9FAFBFDF34A9}" destId="{926D9510-6487-4075-A399-8FD0264DBFCC}" srcOrd="5" destOrd="0" parTransId="{13007111-9C34-4C43-B1F9-FE84D84338C7}" sibTransId="{C6B34B97-260B-4C47-AE9D-C38506A7094F}"/>
    <dgm:cxn modelId="{0E03E6E1-2613-41D3-BF82-A8171312FA6B}" srcId="{D4B84488-AA9A-4B5A-B4C5-9FAFBFDF34A9}" destId="{184BA8D8-7BA8-4CA2-AAF6-94A02E3AA930}" srcOrd="4" destOrd="0" parTransId="{6D7094D0-5C22-47C5-BE63-4D02B751B2DF}" sibTransId="{CE7495FB-4B90-4F85-8715-0BBFCF47D8E5}"/>
    <dgm:cxn modelId="{417716E6-5118-4DA7-9E6E-11801C422D86}" type="presOf" srcId="{5CBF6BE4-1F3C-4BAE-BDC1-4FD8E2F5A481}" destId="{D4B15042-52C1-423C-AE78-6A0136CEFDD9}" srcOrd="0" destOrd="0" presId="urn:microsoft.com/office/officeart/2005/8/layout/radial3"/>
    <dgm:cxn modelId="{C934DEF5-01A2-4E5C-9773-6F16988EDDDB}" type="presOf" srcId="{D4B84488-AA9A-4B5A-B4C5-9FAFBFDF34A9}" destId="{80F83100-A6D9-473B-A922-D218CCC5FFC7}" srcOrd="0" destOrd="0" presId="urn:microsoft.com/office/officeart/2005/8/layout/radial3"/>
    <dgm:cxn modelId="{F6D2ACF8-DD69-4514-8078-874F9C393C5C}" type="presOf" srcId="{C040A312-138D-4838-A471-36BC28642FC0}" destId="{C2D75E8C-D28D-4B98-8F83-28D95B79EF4A}" srcOrd="0" destOrd="0" presId="urn:microsoft.com/office/officeart/2005/8/layout/radial3"/>
    <dgm:cxn modelId="{BEE1FFFC-87D3-412C-9CAC-AEDED15FBE3E}" type="presOf" srcId="{812AE179-8D70-4BD0-B598-65FE5C6E2B3A}" destId="{A117F25A-1AFF-45F1-95B5-A626E6CB1A05}" srcOrd="0" destOrd="0" presId="urn:microsoft.com/office/officeart/2005/8/layout/radial3"/>
    <dgm:cxn modelId="{2024D53D-2B79-4293-9267-8BFD643EBB1E}" type="presParOf" srcId="{D4B15042-52C1-423C-AE78-6A0136CEFDD9}" destId="{2BC0A9F9-FBD4-4DC7-974B-574E75C8793B}" srcOrd="0" destOrd="0" presId="urn:microsoft.com/office/officeart/2005/8/layout/radial3"/>
    <dgm:cxn modelId="{32CC1DD9-48EC-49B9-8F69-E2C96BE46292}" type="presParOf" srcId="{2BC0A9F9-FBD4-4DC7-974B-574E75C8793B}" destId="{80F83100-A6D9-473B-A922-D218CCC5FFC7}" srcOrd="0" destOrd="0" presId="urn:microsoft.com/office/officeart/2005/8/layout/radial3"/>
    <dgm:cxn modelId="{AE65B189-B1ED-4C7C-B5D3-42AB13995F64}" type="presParOf" srcId="{2BC0A9F9-FBD4-4DC7-974B-574E75C8793B}" destId="{C2D75E8C-D28D-4B98-8F83-28D95B79EF4A}" srcOrd="1" destOrd="0" presId="urn:microsoft.com/office/officeart/2005/8/layout/radial3"/>
    <dgm:cxn modelId="{33B2CAF3-3540-4AAA-8EE1-BF6D300CA0F2}" type="presParOf" srcId="{2BC0A9F9-FBD4-4DC7-974B-574E75C8793B}" destId="{7FAB4638-4997-4BAB-9DC5-9CB98D9B4486}" srcOrd="2" destOrd="0" presId="urn:microsoft.com/office/officeart/2005/8/layout/radial3"/>
    <dgm:cxn modelId="{33388832-A5AB-44FF-A4A6-B347481ABF9F}" type="presParOf" srcId="{2BC0A9F9-FBD4-4DC7-974B-574E75C8793B}" destId="{11FE1347-35A7-49C2-B0D9-7BE6DF7EB910}" srcOrd="3" destOrd="0" presId="urn:microsoft.com/office/officeart/2005/8/layout/radial3"/>
    <dgm:cxn modelId="{3AF56CC1-1123-456B-A074-623EED785E4A}" type="presParOf" srcId="{2BC0A9F9-FBD4-4DC7-974B-574E75C8793B}" destId="{A117F25A-1AFF-45F1-95B5-A626E6CB1A05}" srcOrd="4" destOrd="0" presId="urn:microsoft.com/office/officeart/2005/8/layout/radial3"/>
    <dgm:cxn modelId="{4B897604-A6D7-4B11-A5D8-E607B207170F}" type="presParOf" srcId="{2BC0A9F9-FBD4-4DC7-974B-574E75C8793B}" destId="{54CD5E31-0351-4F8C-B198-A87288246DA0}" srcOrd="5" destOrd="0" presId="urn:microsoft.com/office/officeart/2005/8/layout/radial3"/>
    <dgm:cxn modelId="{7E342A90-D2BB-4D23-A359-A1FE965A5426}" type="presParOf" srcId="{2BC0A9F9-FBD4-4DC7-974B-574E75C8793B}" destId="{3CE3FB90-C274-43C9-92C0-9D305BFF0242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83100-A6D9-473B-A922-D218CCC5FFC7}">
      <dsp:nvSpPr>
        <dsp:cNvPr id="0" name=""/>
        <dsp:cNvSpPr/>
      </dsp:nvSpPr>
      <dsp:spPr>
        <a:xfrm>
          <a:off x="1675458" y="945292"/>
          <a:ext cx="2354939" cy="2354939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</a:rPr>
            <a:t>Monthly SSC Performance Dashboard</a:t>
          </a:r>
        </a:p>
      </dsp:txBody>
      <dsp:txXfrm>
        <a:off x="2020331" y="1290165"/>
        <a:ext cx="1665193" cy="1665193"/>
      </dsp:txXfrm>
    </dsp:sp>
    <dsp:sp modelId="{C2D75E8C-D28D-4B98-8F83-28D95B79EF4A}">
      <dsp:nvSpPr>
        <dsp:cNvPr id="0" name=""/>
        <dsp:cNvSpPr/>
      </dsp:nvSpPr>
      <dsp:spPr>
        <a:xfrm>
          <a:off x="2264193" y="420"/>
          <a:ext cx="1177469" cy="1177469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Finance</a:t>
          </a:r>
        </a:p>
      </dsp:txBody>
      <dsp:txXfrm>
        <a:off x="2436629" y="172856"/>
        <a:ext cx="832597" cy="832597"/>
      </dsp:txXfrm>
    </dsp:sp>
    <dsp:sp modelId="{7FAB4638-4997-4BAB-9DC5-9CB98D9B4486}">
      <dsp:nvSpPr>
        <dsp:cNvPr id="0" name=""/>
        <dsp:cNvSpPr/>
      </dsp:nvSpPr>
      <dsp:spPr>
        <a:xfrm>
          <a:off x="3592335" y="767223"/>
          <a:ext cx="1177469" cy="1177469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4PL</a:t>
          </a:r>
        </a:p>
      </dsp:txBody>
      <dsp:txXfrm>
        <a:off x="3764771" y="939659"/>
        <a:ext cx="832597" cy="832597"/>
      </dsp:txXfrm>
    </dsp:sp>
    <dsp:sp modelId="{11FE1347-35A7-49C2-B0D9-7BE6DF7EB910}">
      <dsp:nvSpPr>
        <dsp:cNvPr id="0" name=""/>
        <dsp:cNvSpPr/>
      </dsp:nvSpPr>
      <dsp:spPr>
        <a:xfrm>
          <a:off x="3592335" y="2300831"/>
          <a:ext cx="1177469" cy="1177469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Air Freight</a:t>
          </a:r>
        </a:p>
      </dsp:txBody>
      <dsp:txXfrm>
        <a:off x="3764771" y="2473267"/>
        <a:ext cx="832597" cy="832597"/>
      </dsp:txXfrm>
    </dsp:sp>
    <dsp:sp modelId="{A117F25A-1AFF-45F1-95B5-A626E6CB1A05}">
      <dsp:nvSpPr>
        <dsp:cNvPr id="0" name=""/>
        <dsp:cNvSpPr/>
      </dsp:nvSpPr>
      <dsp:spPr>
        <a:xfrm>
          <a:off x="2264193" y="3067634"/>
          <a:ext cx="1177469" cy="1177469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Sea Freight</a:t>
          </a:r>
        </a:p>
      </dsp:txBody>
      <dsp:txXfrm>
        <a:off x="2436629" y="3240070"/>
        <a:ext cx="832597" cy="832597"/>
      </dsp:txXfrm>
    </dsp:sp>
    <dsp:sp modelId="{54CD5E31-0351-4F8C-B198-A87288246DA0}">
      <dsp:nvSpPr>
        <dsp:cNvPr id="0" name=""/>
        <dsp:cNvSpPr/>
      </dsp:nvSpPr>
      <dsp:spPr>
        <a:xfrm>
          <a:off x="936050" y="2300831"/>
          <a:ext cx="1177469" cy="1177469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Sales</a:t>
          </a:r>
        </a:p>
      </dsp:txBody>
      <dsp:txXfrm>
        <a:off x="1108486" y="2473267"/>
        <a:ext cx="832597" cy="832597"/>
      </dsp:txXfrm>
    </dsp:sp>
    <dsp:sp modelId="{3CE3FB90-C274-43C9-92C0-9D305BFF0242}">
      <dsp:nvSpPr>
        <dsp:cNvPr id="0" name=""/>
        <dsp:cNvSpPr/>
      </dsp:nvSpPr>
      <dsp:spPr>
        <a:xfrm>
          <a:off x="936050" y="767223"/>
          <a:ext cx="1177469" cy="1177469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Contract Logistics</a:t>
          </a:r>
        </a:p>
      </dsp:txBody>
      <dsp:txXfrm>
        <a:off x="1108486" y="939659"/>
        <a:ext cx="832597" cy="832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F2BD-89B7-F18E-3D48-D48D3019D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F245A-48E2-E4C3-2C76-79979583D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E3F49-5EA5-CE10-5EEE-209F7AD9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3580-4387-496E-950A-84517119C52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E0F22-C840-9DA4-DF84-3313686BC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4C4C2-AA1B-3823-C087-0451756A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7709-FCE0-44BD-AD04-3FF48C968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2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00878-FEA2-EC9F-F398-0BD9585FE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E5959-8B32-3885-B93D-115619BF5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1A15F-B050-C55A-F093-37C1BAD9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3580-4387-496E-950A-84517119C52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D861C-BD47-3753-754D-0AAD750D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03667-CB4B-4CD0-1AA0-EF17291C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7709-FCE0-44BD-AD04-3FF48C968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A85222-5802-E29D-5C57-F56D26819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A4451-3130-4846-FF22-7067F68B0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69912-CC41-3049-9D01-6A10286B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3580-4387-496E-950A-84517119C52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DAF47-3746-E1B8-9899-72874D64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01D11-994F-3128-D2F4-356BF6C3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7709-FCE0-44BD-AD04-3FF48C968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9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C572F-0CFF-4B40-62B0-91D6E989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3C320-ABFD-977D-7E34-932CDE0DF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A724E-8C47-ACD2-89AF-5757F1A8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3580-4387-496E-950A-84517119C52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5CC73-8884-4C73-C91B-1F4C3940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E6137-0CF3-0B22-2788-75A57B0D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7709-FCE0-44BD-AD04-3FF48C968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091C-E0D7-4A8A-4316-F8F65CFA3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F3FDF-9340-B50A-221F-B1AA46DCA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1C118-B4FF-AE98-1176-F7A7C463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3580-4387-496E-950A-84517119C52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F0EE8-E2C8-09C8-4771-5208179D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7A74C-CBC4-589F-1A19-9694596E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7709-FCE0-44BD-AD04-3FF48C968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5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178A-7972-9D0A-4576-7626708E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04CB0-158A-E99E-3C76-3BF42C645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3A48F-0CC7-B23C-BBE0-CCDDC23A4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D212A-91B9-CFE5-6C17-EFD0B33C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3580-4387-496E-950A-84517119C52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83BCD-196B-AF68-6C71-6064FDF4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83244-C335-AF67-8B82-2BA8001BA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7709-FCE0-44BD-AD04-3FF48C968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7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A772-9C1D-DF70-7327-12E666C1F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658CE-D7D8-02BE-B3AE-2350700CD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6DEFA-7E32-5062-30FC-98C61DBC8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1DB82-6A5E-A318-5077-13B646DE8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04D72-F331-3E96-83A0-EE32A345F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68872-AB7F-EF25-87C3-2204C2CF9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3580-4387-496E-950A-84517119C52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2DD2D-6AEA-5C9D-0311-BBDD81D6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41673-B236-24FE-D33D-622C293D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7709-FCE0-44BD-AD04-3FF48C968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7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6E5F3-5733-DE05-07DC-6583C5EC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51C989-4170-AE36-0EA1-15EA15A0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3580-4387-496E-950A-84517119C52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5AEA9-9ED2-C57D-8060-9C02E9CF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22DA9-8A2A-2E90-655E-85B3F9E8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7709-FCE0-44BD-AD04-3FF48C968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5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A1AE1C-FE44-FF03-7021-1627FFE1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3580-4387-496E-950A-84517119C52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CE06F-FC85-20EC-EF6B-ECEE82510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31AD3-2F30-BCE7-832A-A80F79F5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7709-FCE0-44BD-AD04-3FF48C968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1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7BB7-0958-06D8-32EF-A82B492C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C719F-1812-55AB-F193-117912351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C310C-4AA4-1170-3EC2-EA7025909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1D2AA-F161-01E0-B794-72D1EA8D9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3580-4387-496E-950A-84517119C52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B7DAF-7F91-1D17-9022-7D08913B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86D84-44D1-4DD1-9D3A-98632E078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7709-FCE0-44BD-AD04-3FF48C968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9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FC08-5470-1E8B-8E5B-35419E3D9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F7456-85C7-EF95-C10F-B37C9D994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AB059-EFE2-76D9-CE56-6AB76DF54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BCF18-CBE7-90C8-F1C3-22AFCC3C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3580-4387-496E-950A-84517119C52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B29F4-7A1D-9D02-8947-077819CF2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B7C58-3191-0898-B225-13BFD841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67709-FCE0-44BD-AD04-3FF48C968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8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1ABF0A-694D-1E12-6778-9758FFE9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6FD31-378E-8D20-DC5A-B30F8D685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C55D5-1513-1F1C-BDA8-2C7B7A70B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9E3580-4387-496E-950A-84517119C52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3A6E8-CFBA-3E37-9A39-9A3C784C4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4B506-A137-9BCB-B5F6-AAE009EDC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367709-FCE0-44BD-AD04-3FF48C968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8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F473771-2CEE-6755-FC73-C2E111B762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4085178"/>
              </p:ext>
            </p:extLst>
          </p:nvPr>
        </p:nvGraphicFramePr>
        <p:xfrm>
          <a:off x="192024" y="2139696"/>
          <a:ext cx="5705856" cy="4245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3260694-E377-2255-2C05-E2C14BC0B181}"/>
              </a:ext>
            </a:extLst>
          </p:cNvPr>
          <p:cNvSpPr txBox="1"/>
          <p:nvPr/>
        </p:nvSpPr>
        <p:spPr>
          <a:xfrm>
            <a:off x="848182" y="192024"/>
            <a:ext cx="10495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</a:rPr>
              <a:t>Short-term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F1893-8588-6A18-8FDA-73BCEE9D80F4}"/>
              </a:ext>
            </a:extLst>
          </p:cNvPr>
          <p:cNvSpPr txBox="1"/>
          <p:nvPr/>
        </p:nvSpPr>
        <p:spPr>
          <a:xfrm>
            <a:off x="1198835" y="1431810"/>
            <a:ext cx="3692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accent1"/>
                </a:solidFill>
              </a:rPr>
              <a:t>Manual Visual capture of data from different </a:t>
            </a:r>
            <a:r>
              <a:rPr lang="en-US" sz="2000" i="1" dirty="0" err="1">
                <a:solidFill>
                  <a:schemeClr val="accent1"/>
                </a:solidFill>
              </a:rPr>
              <a:t>PowerBI</a:t>
            </a:r>
            <a:r>
              <a:rPr lang="en-US" sz="2000" i="1" dirty="0">
                <a:solidFill>
                  <a:schemeClr val="accent1"/>
                </a:solidFill>
              </a:rPr>
              <a:t> sources</a:t>
            </a:r>
          </a:p>
        </p:txBody>
      </p:sp>
    </p:spTree>
    <p:extLst>
      <p:ext uri="{BB962C8B-B14F-4D97-AF65-F5344CB8AC3E}">
        <p14:creationId xmlns:p14="http://schemas.microsoft.com/office/powerpoint/2010/main" val="2139753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CA9196C2F7C94D803E2258ED71EAAF" ma:contentTypeVersion="10" ma:contentTypeDescription="Create a new document." ma:contentTypeScope="" ma:versionID="f5407b1542af0bb379f8a7fc9b4c3fde">
  <xsd:schema xmlns:xsd="http://www.w3.org/2001/XMLSchema" xmlns:xs="http://www.w3.org/2001/XMLSchema" xmlns:p="http://schemas.microsoft.com/office/2006/metadata/properties" xmlns:ns2="e463bb6d-2520-4fa8-ad54-65ec8f69f310" targetNamespace="http://schemas.microsoft.com/office/2006/metadata/properties" ma:root="true" ma:fieldsID="93aacfd3ce4501578b24e2ba49c65e73" ns2:_="">
    <xsd:import namespace="e463bb6d-2520-4fa8-ad54-65ec8f69f3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63bb6d-2520-4fa8-ad54-65ec8f69f3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a80037ef-5633-4fe5-ade4-c62f8cb0710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463bb6d-2520-4fa8-ad54-65ec8f69f31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42B5FD4-F0DD-4906-B107-95DB79938E44}"/>
</file>

<file path=customXml/itemProps2.xml><?xml version="1.0" encoding="utf-8"?>
<ds:datastoreItem xmlns:ds="http://schemas.openxmlformats.org/officeDocument/2006/customXml" ds:itemID="{5A609414-09D8-4905-A3E2-AAF11EC15058}"/>
</file>

<file path=customXml/itemProps3.xml><?xml version="1.0" encoding="utf-8"?>
<ds:datastoreItem xmlns:ds="http://schemas.openxmlformats.org/officeDocument/2006/customXml" ds:itemID="{853AB605-AB07-4617-A57D-60DD12D813A2}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Rey Michael Estela</dc:creator>
  <cp:lastModifiedBy>Rey Michael Estela</cp:lastModifiedBy>
  <cp:revision>1</cp:revision>
  <dcterms:created xsi:type="dcterms:W3CDTF">2025-09-30T08:15:48Z</dcterms:created>
  <dcterms:modified xsi:type="dcterms:W3CDTF">2025-09-30T08:20:01Z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0x01010086CA9196C2F7C94D803E2258ED71EAAF</vt:lpwstr>
  </property>
</Properties>
</file>