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56" r:id="rId2"/>
    <p:sldId id="274" r:id="rId3"/>
    <p:sldId id="259" r:id="rId4"/>
    <p:sldId id="318" r:id="rId5"/>
    <p:sldId id="319" r:id="rId6"/>
    <p:sldId id="320" r:id="rId7"/>
    <p:sldId id="329" r:id="rId8"/>
    <p:sldId id="321" r:id="rId9"/>
    <p:sldId id="323" r:id="rId10"/>
    <p:sldId id="324" r:id="rId11"/>
    <p:sldId id="327" r:id="rId12"/>
    <p:sldId id="325" r:id="rId13"/>
    <p:sldId id="326" r:id="rId14"/>
    <p:sldId id="328" r:id="rId15"/>
    <p:sldId id="311" r:id="rId16"/>
    <p:sldId id="322"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C2AEA3-BFA4-4BDE-BBD5-3918D60ED2AA}" v="2050" dt="2020-08-26T16:19:46.609"/>
    <p1510:client id="{1EBCD0EA-01FE-447B-A94D-AD64C4C53561}" v="8" dt="2020-08-25T03:02:37.674"/>
    <p1510:client id="{2DCC0D7F-9EC9-476D-A671-A19AFF8EF66D}" v="1566" dt="2020-08-23T17:32:20.963"/>
    <p1510:client id="{439AB677-26A9-407F-83B3-798E9FA4A9AC}" v="6955" dt="2020-08-23T00:23:32.703"/>
    <p1510:client id="{74F7966B-73DF-432F-55BA-A03AE20C3522}" v="2082" dt="2020-08-30T14:50:46.532"/>
    <p1510:client id="{B31360A1-ACF1-49B7-8BF8-42258131D342}" v="2" dt="2020-08-27T23:23:33.865"/>
    <p1510:client id="{C961AD2B-D365-4150-AA76-DB76D9BF0368}" v="211" dt="2020-08-24T13:23:29.438"/>
    <p1510:client id="{D3924646-1305-4633-E3E8-CE5673284754}" v="28" dt="2020-09-02T21:37:00.547"/>
    <p1510:client id="{D4DF55F7-9267-4B32-4D4D-6B9A685D7966}" v="156" dt="2020-09-02T00:17:58.126"/>
    <p1510:client id="{E5170A36-3B63-4B55-9B7A-85D3B3CA92FF}" v="324" dt="2020-08-25T21:28:51.4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55" autoAdjust="0"/>
    <p:restoredTop sz="45827" autoAdjust="0"/>
  </p:normalViewPr>
  <p:slideViewPr>
    <p:cSldViewPr snapToGrid="0">
      <p:cViewPr varScale="1">
        <p:scale>
          <a:sx n="50" d="100"/>
          <a:sy n="50" d="100"/>
        </p:scale>
        <p:origin x="1640" y="16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Warner" userId="389b7aa93fe24cc9" providerId="Windows Live" clId="Web-{C961AD2B-D365-4150-AA76-DB76D9BF0368}"/>
    <pc:docChg chg="modSld">
      <pc:chgData name="Matthew Warner" userId="389b7aa93fe24cc9" providerId="Windows Live" clId="Web-{C961AD2B-D365-4150-AA76-DB76D9BF0368}" dt="2020-08-24T13:23:29.438" v="210" actId="20577"/>
      <pc:docMkLst>
        <pc:docMk/>
      </pc:docMkLst>
      <pc:sldChg chg="modSp">
        <pc:chgData name="Matthew Warner" userId="389b7aa93fe24cc9" providerId="Windows Live" clId="Web-{C961AD2B-D365-4150-AA76-DB76D9BF0368}" dt="2020-08-24T13:23:29.422" v="209" actId="20577"/>
        <pc:sldMkLst>
          <pc:docMk/>
          <pc:sldMk cId="3039479220" sldId="265"/>
        </pc:sldMkLst>
        <pc:spChg chg="mod">
          <ac:chgData name="Matthew Warner" userId="389b7aa93fe24cc9" providerId="Windows Live" clId="Web-{C961AD2B-D365-4150-AA76-DB76D9BF0368}" dt="2020-08-24T13:23:29.422" v="209" actId="20577"/>
          <ac:spMkLst>
            <pc:docMk/>
            <pc:sldMk cId="3039479220" sldId="265"/>
            <ac:spMk id="3" creationId="{BA874226-B518-44A7-B142-BA0EFCF75816}"/>
          </ac:spMkLst>
        </pc:spChg>
      </pc:sldChg>
    </pc:docChg>
  </pc:docChgLst>
  <pc:docChgLst>
    <pc:chgData name="Matthew Warner" userId="389b7aa93fe24cc9" providerId="Windows Live" clId="Web-{2DCC0D7F-9EC9-476D-A671-A19AFF8EF66D}"/>
    <pc:docChg chg="addSld modSld sldOrd">
      <pc:chgData name="Matthew Warner" userId="389b7aa93fe24cc9" providerId="Windows Live" clId="Web-{2DCC0D7F-9EC9-476D-A671-A19AFF8EF66D}" dt="2020-08-23T17:32:20.963" v="1565" actId="20577"/>
      <pc:docMkLst>
        <pc:docMk/>
      </pc:docMkLst>
      <pc:sldChg chg="modSp">
        <pc:chgData name="Matthew Warner" userId="389b7aa93fe24cc9" providerId="Windows Live" clId="Web-{2DCC0D7F-9EC9-476D-A671-A19AFF8EF66D}" dt="2020-08-23T15:16:24.188" v="891" actId="20577"/>
        <pc:sldMkLst>
          <pc:docMk/>
          <pc:sldMk cId="2975521112" sldId="259"/>
        </pc:sldMkLst>
        <pc:spChg chg="mod">
          <ac:chgData name="Matthew Warner" userId="389b7aa93fe24cc9" providerId="Windows Live" clId="Web-{2DCC0D7F-9EC9-476D-A671-A19AFF8EF66D}" dt="2020-08-23T15:16:24.188" v="891" actId="20577"/>
          <ac:spMkLst>
            <pc:docMk/>
            <pc:sldMk cId="2975521112" sldId="259"/>
            <ac:spMk id="3" creationId="{A94ED92E-9B1F-48CA-A2B2-FF65221C2F5D}"/>
          </ac:spMkLst>
        </pc:spChg>
      </pc:sldChg>
      <pc:sldChg chg="modSp">
        <pc:chgData name="Matthew Warner" userId="389b7aa93fe24cc9" providerId="Windows Live" clId="Web-{2DCC0D7F-9EC9-476D-A671-A19AFF8EF66D}" dt="2020-08-23T15:23:32.938" v="1554" actId="20577"/>
        <pc:sldMkLst>
          <pc:docMk/>
          <pc:sldMk cId="870379013" sldId="270"/>
        </pc:sldMkLst>
        <pc:spChg chg="mod">
          <ac:chgData name="Matthew Warner" userId="389b7aa93fe24cc9" providerId="Windows Live" clId="Web-{2DCC0D7F-9EC9-476D-A671-A19AFF8EF66D}" dt="2020-08-23T15:23:32.938" v="1554" actId="20577"/>
          <ac:spMkLst>
            <pc:docMk/>
            <pc:sldMk cId="870379013" sldId="270"/>
            <ac:spMk id="3" creationId="{08331B47-5309-4035-8EA1-269697DBA0C8}"/>
          </ac:spMkLst>
        </pc:spChg>
      </pc:sldChg>
      <pc:sldChg chg="modSp">
        <pc:chgData name="Matthew Warner" userId="389b7aa93fe24cc9" providerId="Windows Live" clId="Web-{2DCC0D7F-9EC9-476D-A671-A19AFF8EF66D}" dt="2020-08-23T15:23:38.391" v="1557" actId="20577"/>
        <pc:sldMkLst>
          <pc:docMk/>
          <pc:sldMk cId="656484464" sldId="271"/>
        </pc:sldMkLst>
        <pc:spChg chg="mod">
          <ac:chgData name="Matthew Warner" userId="389b7aa93fe24cc9" providerId="Windows Live" clId="Web-{2DCC0D7F-9EC9-476D-A671-A19AFF8EF66D}" dt="2020-08-23T15:23:38.391" v="1557" actId="20577"/>
          <ac:spMkLst>
            <pc:docMk/>
            <pc:sldMk cId="656484464" sldId="271"/>
            <ac:spMk id="3" creationId="{D327E97E-AE1B-400B-A18F-C9C7C854DCEB}"/>
          </ac:spMkLst>
        </pc:spChg>
      </pc:sldChg>
      <pc:sldChg chg="modSp new">
        <pc:chgData name="Matthew Warner" userId="389b7aa93fe24cc9" providerId="Windows Live" clId="Web-{2DCC0D7F-9EC9-476D-A671-A19AFF8EF66D}" dt="2020-08-23T15:22:39.860" v="1542" actId="20577"/>
        <pc:sldMkLst>
          <pc:docMk/>
          <pc:sldMk cId="902538000" sldId="272"/>
        </pc:sldMkLst>
        <pc:spChg chg="mod">
          <ac:chgData name="Matthew Warner" userId="389b7aa93fe24cc9" providerId="Windows Live" clId="Web-{2DCC0D7F-9EC9-476D-A671-A19AFF8EF66D}" dt="2020-08-23T15:08:53.873" v="51" actId="1076"/>
          <ac:spMkLst>
            <pc:docMk/>
            <pc:sldMk cId="902538000" sldId="272"/>
            <ac:spMk id="2" creationId="{B33A4EC4-C832-436A-8631-19A65163803E}"/>
          </ac:spMkLst>
        </pc:spChg>
        <pc:spChg chg="mod">
          <ac:chgData name="Matthew Warner" userId="389b7aa93fe24cc9" providerId="Windows Live" clId="Web-{2DCC0D7F-9EC9-476D-A671-A19AFF8EF66D}" dt="2020-08-23T15:22:39.860" v="1542" actId="20577"/>
          <ac:spMkLst>
            <pc:docMk/>
            <pc:sldMk cId="902538000" sldId="272"/>
            <ac:spMk id="3" creationId="{6271AC3D-871B-45AF-B1F8-4A33E6A8EB79}"/>
          </ac:spMkLst>
        </pc:spChg>
      </pc:sldChg>
      <pc:sldChg chg="modSp new ord">
        <pc:chgData name="Matthew Warner" userId="389b7aa93fe24cc9" providerId="Windows Live" clId="Web-{2DCC0D7F-9EC9-476D-A671-A19AFF8EF66D}" dt="2020-08-23T17:32:20.948" v="1564" actId="20577"/>
        <pc:sldMkLst>
          <pc:docMk/>
          <pc:sldMk cId="3790712454" sldId="273"/>
        </pc:sldMkLst>
        <pc:spChg chg="mod">
          <ac:chgData name="Matthew Warner" userId="389b7aa93fe24cc9" providerId="Windows Live" clId="Web-{2DCC0D7F-9EC9-476D-A671-A19AFF8EF66D}" dt="2020-08-23T15:16:47.782" v="907" actId="20577"/>
          <ac:spMkLst>
            <pc:docMk/>
            <pc:sldMk cId="3790712454" sldId="273"/>
            <ac:spMk id="2" creationId="{17C155C9-B099-4134-833B-641FEAAFE2CE}"/>
          </ac:spMkLst>
        </pc:spChg>
        <pc:spChg chg="mod">
          <ac:chgData name="Matthew Warner" userId="389b7aa93fe24cc9" providerId="Windows Live" clId="Web-{2DCC0D7F-9EC9-476D-A671-A19AFF8EF66D}" dt="2020-08-23T17:32:20.948" v="1564" actId="20577"/>
          <ac:spMkLst>
            <pc:docMk/>
            <pc:sldMk cId="3790712454" sldId="273"/>
            <ac:spMk id="3" creationId="{DCCF08CB-7B89-46E6-9ACD-EFF193B04EB9}"/>
          </ac:spMkLst>
        </pc:spChg>
      </pc:sldChg>
    </pc:docChg>
  </pc:docChgLst>
  <pc:docChgLst>
    <pc:chgData name="Matthew Warner" userId="389b7aa93fe24cc9" providerId="Windows Live" clId="Web-{D3924646-1305-4633-E3E8-CE5673284754}"/>
    <pc:docChg chg="modSld">
      <pc:chgData name="Matthew Warner" userId="389b7aa93fe24cc9" providerId="Windows Live" clId="Web-{D3924646-1305-4633-E3E8-CE5673284754}" dt="2020-09-02T21:37:00.547" v="27" actId="20577"/>
      <pc:docMkLst>
        <pc:docMk/>
      </pc:docMkLst>
      <pc:sldChg chg="modSp">
        <pc:chgData name="Matthew Warner" userId="389b7aa93fe24cc9" providerId="Windows Live" clId="Web-{D3924646-1305-4633-E3E8-CE5673284754}" dt="2020-09-02T21:36:32.360" v="10" actId="20577"/>
        <pc:sldMkLst>
          <pc:docMk/>
          <pc:sldMk cId="2724415173" sldId="261"/>
        </pc:sldMkLst>
        <pc:spChg chg="mod">
          <ac:chgData name="Matthew Warner" userId="389b7aa93fe24cc9" providerId="Windows Live" clId="Web-{D3924646-1305-4633-E3E8-CE5673284754}" dt="2020-09-02T21:36:32.360" v="10" actId="20577"/>
          <ac:spMkLst>
            <pc:docMk/>
            <pc:sldMk cId="2724415173" sldId="261"/>
            <ac:spMk id="3" creationId="{69852C57-983A-4ED4-A2E9-A96733015953}"/>
          </ac:spMkLst>
        </pc:spChg>
      </pc:sldChg>
      <pc:sldChg chg="modSp">
        <pc:chgData name="Matthew Warner" userId="389b7aa93fe24cc9" providerId="Windows Live" clId="Web-{D3924646-1305-4633-E3E8-CE5673284754}" dt="2020-09-02T21:37:00.547" v="26" actId="20577"/>
        <pc:sldMkLst>
          <pc:docMk/>
          <pc:sldMk cId="2679292092" sldId="262"/>
        </pc:sldMkLst>
        <pc:spChg chg="mod">
          <ac:chgData name="Matthew Warner" userId="389b7aa93fe24cc9" providerId="Windows Live" clId="Web-{D3924646-1305-4633-E3E8-CE5673284754}" dt="2020-09-02T21:37:00.547" v="26" actId="20577"/>
          <ac:spMkLst>
            <pc:docMk/>
            <pc:sldMk cId="2679292092" sldId="262"/>
            <ac:spMk id="3" creationId="{1C31657E-A052-466D-9218-FD671392B5A7}"/>
          </ac:spMkLst>
        </pc:spChg>
      </pc:sldChg>
    </pc:docChg>
  </pc:docChgLst>
  <pc:docChgLst>
    <pc:chgData name="Matthew Warner" userId="389b7aa93fe24cc9" providerId="Windows Live" clId="Web-{439AB677-26A9-407F-83B3-798E9FA4A9AC}"/>
    <pc:docChg chg="addSld delSld modSld sldOrd addMainMaster delMainMaster">
      <pc:chgData name="Matthew Warner" userId="389b7aa93fe24cc9" providerId="Windows Live" clId="Web-{439AB677-26A9-407F-83B3-798E9FA4A9AC}" dt="2020-08-23T00:23:32.703" v="6909" actId="14100"/>
      <pc:docMkLst>
        <pc:docMk/>
      </pc:docMkLst>
      <pc:sldChg chg="modSp mod modClrScheme chgLayout">
        <pc:chgData name="Matthew Warner" userId="389b7aa93fe24cc9" providerId="Windows Live" clId="Web-{439AB677-26A9-407F-83B3-798E9FA4A9AC}" dt="2020-08-22T14:58:08.416" v="13"/>
        <pc:sldMkLst>
          <pc:docMk/>
          <pc:sldMk cId="109857222" sldId="256"/>
        </pc:sldMkLst>
        <pc:spChg chg="mod ord">
          <ac:chgData name="Matthew Warner" userId="389b7aa93fe24cc9" providerId="Windows Live" clId="Web-{439AB677-26A9-407F-83B3-798E9FA4A9AC}" dt="2020-08-22T14:58:08.416" v="13"/>
          <ac:spMkLst>
            <pc:docMk/>
            <pc:sldMk cId="109857222" sldId="256"/>
            <ac:spMk id="2" creationId="{00000000-0000-0000-0000-000000000000}"/>
          </ac:spMkLst>
        </pc:spChg>
        <pc:spChg chg="mod ord">
          <ac:chgData name="Matthew Warner" userId="389b7aa93fe24cc9" providerId="Windows Live" clId="Web-{439AB677-26A9-407F-83B3-798E9FA4A9AC}" dt="2020-08-22T14:58:08.416" v="13"/>
          <ac:spMkLst>
            <pc:docMk/>
            <pc:sldMk cId="109857222" sldId="256"/>
            <ac:spMk id="3" creationId="{00000000-0000-0000-0000-000000000000}"/>
          </ac:spMkLst>
        </pc:spChg>
      </pc:sldChg>
      <pc:sldChg chg="modSp new del mod modClrScheme chgLayout">
        <pc:chgData name="Matthew Warner" userId="389b7aa93fe24cc9" providerId="Windows Live" clId="Web-{439AB677-26A9-407F-83B3-798E9FA4A9AC}" dt="2020-08-22T16:42:09.911" v="6445"/>
        <pc:sldMkLst>
          <pc:docMk/>
          <pc:sldMk cId="1381810366" sldId="257"/>
        </pc:sldMkLst>
        <pc:spChg chg="mod ord">
          <ac:chgData name="Matthew Warner" userId="389b7aa93fe24cc9" providerId="Windows Live" clId="Web-{439AB677-26A9-407F-83B3-798E9FA4A9AC}" dt="2020-08-22T15:06:26.642" v="689" actId="20577"/>
          <ac:spMkLst>
            <pc:docMk/>
            <pc:sldMk cId="1381810366" sldId="257"/>
            <ac:spMk id="2" creationId="{7DB02C77-432F-4D92-A13F-872FF29D4726}"/>
          </ac:spMkLst>
        </pc:spChg>
        <pc:spChg chg="mod ord">
          <ac:chgData name="Matthew Warner" userId="389b7aa93fe24cc9" providerId="Windows Live" clId="Web-{439AB677-26A9-407F-83B3-798E9FA4A9AC}" dt="2020-08-22T15:07:48.379" v="777" actId="1076"/>
          <ac:spMkLst>
            <pc:docMk/>
            <pc:sldMk cId="1381810366" sldId="257"/>
            <ac:spMk id="3" creationId="{5AC92B8E-5F37-4611-A42D-1205BDC6BB98}"/>
          </ac:spMkLst>
        </pc:spChg>
      </pc:sldChg>
      <pc:sldChg chg="addSp modSp new del ord">
        <pc:chgData name="Matthew Warner" userId="389b7aa93fe24cc9" providerId="Windows Live" clId="Web-{439AB677-26A9-407F-83B3-798E9FA4A9AC}" dt="2020-08-22T16:42:12.989" v="6446"/>
        <pc:sldMkLst>
          <pc:docMk/>
          <pc:sldMk cId="3026446298" sldId="258"/>
        </pc:sldMkLst>
        <pc:spChg chg="mod">
          <ac:chgData name="Matthew Warner" userId="389b7aa93fe24cc9" providerId="Windows Live" clId="Web-{439AB677-26A9-407F-83B3-798E9FA4A9AC}" dt="2020-08-22T15:08:29.803" v="902" actId="1076"/>
          <ac:spMkLst>
            <pc:docMk/>
            <pc:sldMk cId="3026446298" sldId="258"/>
            <ac:spMk id="2" creationId="{EFC5117A-B38A-4B37-8C5C-533E45574E54}"/>
          </ac:spMkLst>
        </pc:spChg>
        <pc:spChg chg="mod">
          <ac:chgData name="Matthew Warner" userId="389b7aa93fe24cc9" providerId="Windows Live" clId="Web-{439AB677-26A9-407F-83B3-798E9FA4A9AC}" dt="2020-08-22T15:09:18.649" v="971" actId="20577"/>
          <ac:spMkLst>
            <pc:docMk/>
            <pc:sldMk cId="3026446298" sldId="258"/>
            <ac:spMk id="3" creationId="{B08BBDC3-6493-4C08-AA76-6115717F95CC}"/>
          </ac:spMkLst>
        </pc:spChg>
        <pc:picChg chg="add mod">
          <ac:chgData name="Matthew Warner" userId="389b7aa93fe24cc9" providerId="Windows Live" clId="Web-{439AB677-26A9-407F-83B3-798E9FA4A9AC}" dt="2020-08-22T15:16:37.593" v="1431" actId="1076"/>
          <ac:picMkLst>
            <pc:docMk/>
            <pc:sldMk cId="3026446298" sldId="258"/>
            <ac:picMk id="4" creationId="{CD880AC0-F926-45CA-BF29-9BDC7B1DCE3D}"/>
          </ac:picMkLst>
        </pc:picChg>
      </pc:sldChg>
      <pc:sldChg chg="modSp new ord">
        <pc:chgData name="Matthew Warner" userId="389b7aa93fe24cc9" providerId="Windows Live" clId="Web-{439AB677-26A9-407F-83B3-798E9FA4A9AC}" dt="2020-08-22T16:42:39.552" v="6521" actId="20577"/>
        <pc:sldMkLst>
          <pc:docMk/>
          <pc:sldMk cId="2975521112" sldId="259"/>
        </pc:sldMkLst>
        <pc:spChg chg="mod">
          <ac:chgData name="Matthew Warner" userId="389b7aa93fe24cc9" providerId="Windows Live" clId="Web-{439AB677-26A9-407F-83B3-798E9FA4A9AC}" dt="2020-08-22T15:09:30.929" v="993" actId="1076"/>
          <ac:spMkLst>
            <pc:docMk/>
            <pc:sldMk cId="2975521112" sldId="259"/>
            <ac:spMk id="2" creationId="{4B6EB97C-9C9E-4774-B618-710FC677AD19}"/>
          </ac:spMkLst>
        </pc:spChg>
        <pc:spChg chg="mod">
          <ac:chgData name="Matthew Warner" userId="389b7aa93fe24cc9" providerId="Windows Live" clId="Web-{439AB677-26A9-407F-83B3-798E9FA4A9AC}" dt="2020-08-22T16:42:39.552" v="6521" actId="20577"/>
          <ac:spMkLst>
            <pc:docMk/>
            <pc:sldMk cId="2975521112" sldId="259"/>
            <ac:spMk id="3" creationId="{A94ED92E-9B1F-48CA-A2B2-FF65221C2F5D}"/>
          </ac:spMkLst>
        </pc:spChg>
      </pc:sldChg>
      <pc:sldChg chg="modSp new ord">
        <pc:chgData name="Matthew Warner" userId="389b7aa93fe24cc9" providerId="Windows Live" clId="Web-{439AB677-26A9-407F-83B3-798E9FA4A9AC}" dt="2020-08-22T15:26:23.365" v="2151" actId="20577"/>
        <pc:sldMkLst>
          <pc:docMk/>
          <pc:sldMk cId="2064274216" sldId="260"/>
        </pc:sldMkLst>
        <pc:spChg chg="mod">
          <ac:chgData name="Matthew Warner" userId="389b7aa93fe24cc9" providerId="Windows Live" clId="Web-{439AB677-26A9-407F-83B3-798E9FA4A9AC}" dt="2020-08-22T15:26:23.365" v="2151" actId="20577"/>
          <ac:spMkLst>
            <pc:docMk/>
            <pc:sldMk cId="2064274216" sldId="260"/>
            <ac:spMk id="2" creationId="{55802B4E-CEAD-4FCC-B90E-0E1D5313FF6A}"/>
          </ac:spMkLst>
        </pc:spChg>
        <pc:spChg chg="mod">
          <ac:chgData name="Matthew Warner" userId="389b7aa93fe24cc9" providerId="Windows Live" clId="Web-{439AB677-26A9-407F-83B3-798E9FA4A9AC}" dt="2020-08-22T15:15:27.436" v="1427" actId="20577"/>
          <ac:spMkLst>
            <pc:docMk/>
            <pc:sldMk cId="2064274216" sldId="260"/>
            <ac:spMk id="3" creationId="{BD0B85A5-5DC7-4D00-B29D-E9C5F9A4A481}"/>
          </ac:spMkLst>
        </pc:spChg>
      </pc:sldChg>
      <pc:sldChg chg="modSp new ord">
        <pc:chgData name="Matthew Warner" userId="389b7aa93fe24cc9" providerId="Windows Live" clId="Web-{439AB677-26A9-407F-83B3-798E9FA4A9AC}" dt="2020-08-23T00:20:44.933" v="6902" actId="14100"/>
        <pc:sldMkLst>
          <pc:docMk/>
          <pc:sldMk cId="2724415173" sldId="261"/>
        </pc:sldMkLst>
        <pc:spChg chg="mod">
          <ac:chgData name="Matthew Warner" userId="389b7aa93fe24cc9" providerId="Windows Live" clId="Web-{439AB677-26A9-407F-83B3-798E9FA4A9AC}" dt="2020-08-22T15:26:42.943" v="2165" actId="20577"/>
          <ac:spMkLst>
            <pc:docMk/>
            <pc:sldMk cId="2724415173" sldId="261"/>
            <ac:spMk id="2" creationId="{42F861C7-2981-4EE7-86EC-2B9427B1485B}"/>
          </ac:spMkLst>
        </pc:spChg>
        <pc:spChg chg="mod">
          <ac:chgData name="Matthew Warner" userId="389b7aa93fe24cc9" providerId="Windows Live" clId="Web-{439AB677-26A9-407F-83B3-798E9FA4A9AC}" dt="2020-08-23T00:20:44.933" v="6902" actId="14100"/>
          <ac:spMkLst>
            <pc:docMk/>
            <pc:sldMk cId="2724415173" sldId="261"/>
            <ac:spMk id="3" creationId="{69852C57-983A-4ED4-A2E9-A96733015953}"/>
          </ac:spMkLst>
        </pc:spChg>
      </pc:sldChg>
      <pc:sldChg chg="modSp new">
        <pc:chgData name="Matthew Warner" userId="389b7aa93fe24cc9" providerId="Windows Live" clId="Web-{439AB677-26A9-407F-83B3-798E9FA4A9AC}" dt="2020-08-22T15:27:50.975" v="2189" actId="1076"/>
        <pc:sldMkLst>
          <pc:docMk/>
          <pc:sldMk cId="2679292092" sldId="262"/>
        </pc:sldMkLst>
        <pc:spChg chg="mod">
          <ac:chgData name="Matthew Warner" userId="389b7aa93fe24cc9" providerId="Windows Live" clId="Web-{439AB677-26A9-407F-83B3-798E9FA4A9AC}" dt="2020-08-22T15:27:44.116" v="2186" actId="20577"/>
          <ac:spMkLst>
            <pc:docMk/>
            <pc:sldMk cId="2679292092" sldId="262"/>
            <ac:spMk id="2" creationId="{BE3D1A1B-D13D-4D77-8B55-4A6A706538CD}"/>
          </ac:spMkLst>
        </pc:spChg>
        <pc:spChg chg="mod">
          <ac:chgData name="Matthew Warner" userId="389b7aa93fe24cc9" providerId="Windows Live" clId="Web-{439AB677-26A9-407F-83B3-798E9FA4A9AC}" dt="2020-08-22T15:27:50.975" v="2189" actId="1076"/>
          <ac:spMkLst>
            <pc:docMk/>
            <pc:sldMk cId="2679292092" sldId="262"/>
            <ac:spMk id="3" creationId="{1C31657E-A052-466D-9218-FD671392B5A7}"/>
          </ac:spMkLst>
        </pc:spChg>
      </pc:sldChg>
      <pc:sldChg chg="modSp new">
        <pc:chgData name="Matthew Warner" userId="389b7aa93fe24cc9" providerId="Windows Live" clId="Web-{439AB677-26A9-407F-83B3-798E9FA4A9AC}" dt="2020-08-22T15:28:13.085" v="2244" actId="20577"/>
        <pc:sldMkLst>
          <pc:docMk/>
          <pc:sldMk cId="730710973" sldId="263"/>
        </pc:sldMkLst>
        <pc:spChg chg="mod">
          <ac:chgData name="Matthew Warner" userId="389b7aa93fe24cc9" providerId="Windows Live" clId="Web-{439AB677-26A9-407F-83B3-798E9FA4A9AC}" dt="2020-08-22T15:28:04.757" v="2212" actId="20577"/>
          <ac:spMkLst>
            <pc:docMk/>
            <pc:sldMk cId="730710973" sldId="263"/>
            <ac:spMk id="2" creationId="{E97AC7CA-BE6D-4007-9FD3-921A52AC69F3}"/>
          </ac:spMkLst>
        </pc:spChg>
        <pc:spChg chg="mod">
          <ac:chgData name="Matthew Warner" userId="389b7aa93fe24cc9" providerId="Windows Live" clId="Web-{439AB677-26A9-407F-83B3-798E9FA4A9AC}" dt="2020-08-22T15:28:13.085" v="2244" actId="20577"/>
          <ac:spMkLst>
            <pc:docMk/>
            <pc:sldMk cId="730710973" sldId="263"/>
            <ac:spMk id="3" creationId="{185F4526-CFCB-4306-B94F-83D5DD5CE80A}"/>
          </ac:spMkLst>
        </pc:spChg>
      </pc:sldChg>
      <pc:sldChg chg="modSp new">
        <pc:chgData name="Matthew Warner" userId="389b7aa93fe24cc9" providerId="Windows Live" clId="Web-{439AB677-26A9-407F-83B3-798E9FA4A9AC}" dt="2020-08-22T15:43:01.845" v="3395" actId="20577"/>
        <pc:sldMkLst>
          <pc:docMk/>
          <pc:sldMk cId="373214369" sldId="264"/>
        </pc:sldMkLst>
        <pc:spChg chg="mod">
          <ac:chgData name="Matthew Warner" userId="389b7aa93fe24cc9" providerId="Windows Live" clId="Web-{439AB677-26A9-407F-83B3-798E9FA4A9AC}" dt="2020-08-22T15:28:36.023" v="2281" actId="1076"/>
          <ac:spMkLst>
            <pc:docMk/>
            <pc:sldMk cId="373214369" sldId="264"/>
            <ac:spMk id="2" creationId="{D59EB417-A1B2-4787-81FF-131409557CF8}"/>
          </ac:spMkLst>
        </pc:spChg>
        <pc:spChg chg="mod">
          <ac:chgData name="Matthew Warner" userId="389b7aa93fe24cc9" providerId="Windows Live" clId="Web-{439AB677-26A9-407F-83B3-798E9FA4A9AC}" dt="2020-08-22T15:43:01.845" v="3395" actId="20577"/>
          <ac:spMkLst>
            <pc:docMk/>
            <pc:sldMk cId="373214369" sldId="264"/>
            <ac:spMk id="3" creationId="{1E614483-10C4-418F-A031-02C4467C14E7}"/>
          </ac:spMkLst>
        </pc:spChg>
      </pc:sldChg>
      <pc:sldChg chg="modSp new">
        <pc:chgData name="Matthew Warner" userId="389b7aa93fe24cc9" providerId="Windows Live" clId="Web-{439AB677-26A9-407F-83B3-798E9FA4A9AC}" dt="2020-08-22T15:46:42.160" v="3799" actId="20577"/>
        <pc:sldMkLst>
          <pc:docMk/>
          <pc:sldMk cId="3039479220" sldId="265"/>
        </pc:sldMkLst>
        <pc:spChg chg="mod">
          <ac:chgData name="Matthew Warner" userId="389b7aa93fe24cc9" providerId="Windows Live" clId="Web-{439AB677-26A9-407F-83B3-798E9FA4A9AC}" dt="2020-08-22T15:43:24.220" v="3439" actId="1076"/>
          <ac:spMkLst>
            <pc:docMk/>
            <pc:sldMk cId="3039479220" sldId="265"/>
            <ac:spMk id="2" creationId="{B1EDD2EB-930B-4D1A-AEEE-78EEBB799ADB}"/>
          </ac:spMkLst>
        </pc:spChg>
        <pc:spChg chg="mod">
          <ac:chgData name="Matthew Warner" userId="389b7aa93fe24cc9" providerId="Windows Live" clId="Web-{439AB677-26A9-407F-83B3-798E9FA4A9AC}" dt="2020-08-22T15:46:42.160" v="3799" actId="20577"/>
          <ac:spMkLst>
            <pc:docMk/>
            <pc:sldMk cId="3039479220" sldId="265"/>
            <ac:spMk id="3" creationId="{BA874226-B518-44A7-B142-BA0EFCF75816}"/>
          </ac:spMkLst>
        </pc:spChg>
      </pc:sldChg>
      <pc:sldChg chg="modSp new">
        <pc:chgData name="Matthew Warner" userId="389b7aa93fe24cc9" providerId="Windows Live" clId="Web-{439AB677-26A9-407F-83B3-798E9FA4A9AC}" dt="2020-08-22T16:43:30.880" v="6540" actId="20577"/>
        <pc:sldMkLst>
          <pc:docMk/>
          <pc:sldMk cId="252762970" sldId="266"/>
        </pc:sldMkLst>
        <pc:spChg chg="mod">
          <ac:chgData name="Matthew Warner" userId="389b7aa93fe24cc9" providerId="Windows Live" clId="Web-{439AB677-26A9-407F-83B3-798E9FA4A9AC}" dt="2020-08-22T16:01:47.797" v="4117" actId="20577"/>
          <ac:spMkLst>
            <pc:docMk/>
            <pc:sldMk cId="252762970" sldId="266"/>
            <ac:spMk id="2" creationId="{DBBCBA81-AA40-41B3-B804-DC37B7F8B3B6}"/>
          </ac:spMkLst>
        </pc:spChg>
        <pc:spChg chg="mod">
          <ac:chgData name="Matthew Warner" userId="389b7aa93fe24cc9" providerId="Windows Live" clId="Web-{439AB677-26A9-407F-83B3-798E9FA4A9AC}" dt="2020-08-22T16:43:30.880" v="6540" actId="20577"/>
          <ac:spMkLst>
            <pc:docMk/>
            <pc:sldMk cId="252762970" sldId="266"/>
            <ac:spMk id="3" creationId="{82263948-6025-4804-AC47-C8C6B9AF6630}"/>
          </ac:spMkLst>
        </pc:spChg>
      </pc:sldChg>
      <pc:sldChg chg="addSp delSp modSp new">
        <pc:chgData name="Matthew Warner" userId="389b7aa93fe24cc9" providerId="Windows Live" clId="Web-{439AB677-26A9-407F-83B3-798E9FA4A9AC}" dt="2020-08-22T16:13:57.827" v="4613" actId="14100"/>
        <pc:sldMkLst>
          <pc:docMk/>
          <pc:sldMk cId="3420347925" sldId="267"/>
        </pc:sldMkLst>
        <pc:spChg chg="mod">
          <ac:chgData name="Matthew Warner" userId="389b7aa93fe24cc9" providerId="Windows Live" clId="Web-{439AB677-26A9-407F-83B3-798E9FA4A9AC}" dt="2020-08-22T16:05:26.803" v="4424" actId="1076"/>
          <ac:spMkLst>
            <pc:docMk/>
            <pc:sldMk cId="3420347925" sldId="267"/>
            <ac:spMk id="2" creationId="{1629B0E0-B87C-4318-8371-E847AFFEA84D}"/>
          </ac:spMkLst>
        </pc:spChg>
        <pc:spChg chg="mod">
          <ac:chgData name="Matthew Warner" userId="389b7aa93fe24cc9" providerId="Windows Live" clId="Web-{439AB677-26A9-407F-83B3-798E9FA4A9AC}" dt="2020-08-22T16:13:51.264" v="4609" actId="20577"/>
          <ac:spMkLst>
            <pc:docMk/>
            <pc:sldMk cId="3420347925" sldId="267"/>
            <ac:spMk id="3" creationId="{8008E226-FFE2-48EE-B58E-3A901D4D27E8}"/>
          </ac:spMkLst>
        </pc:spChg>
        <pc:picChg chg="add del mod">
          <ac:chgData name="Matthew Warner" userId="389b7aa93fe24cc9" providerId="Windows Live" clId="Web-{439AB677-26A9-407F-83B3-798E9FA4A9AC}" dt="2020-08-22T16:09:01.854" v="4499"/>
          <ac:picMkLst>
            <pc:docMk/>
            <pc:sldMk cId="3420347925" sldId="267"/>
            <ac:picMk id="4" creationId="{6C15A18B-7473-4E7C-BD5B-553311A4CD80}"/>
          </ac:picMkLst>
        </pc:picChg>
        <pc:picChg chg="add mod">
          <ac:chgData name="Matthew Warner" userId="389b7aa93fe24cc9" providerId="Windows Live" clId="Web-{439AB677-26A9-407F-83B3-798E9FA4A9AC}" dt="2020-08-22T16:09:25.495" v="4501" actId="1076"/>
          <ac:picMkLst>
            <pc:docMk/>
            <pc:sldMk cId="3420347925" sldId="267"/>
            <ac:picMk id="5" creationId="{1CB89308-9123-44D2-A833-42442FED214E}"/>
          </ac:picMkLst>
        </pc:picChg>
        <pc:picChg chg="add mod">
          <ac:chgData name="Matthew Warner" userId="389b7aa93fe24cc9" providerId="Windows Live" clId="Web-{439AB677-26A9-407F-83B3-798E9FA4A9AC}" dt="2020-08-22T16:13:57.827" v="4613" actId="14100"/>
          <ac:picMkLst>
            <pc:docMk/>
            <pc:sldMk cId="3420347925" sldId="267"/>
            <ac:picMk id="6" creationId="{DA3F0F7E-12E3-4646-9431-AAD55A2E166B}"/>
          </ac:picMkLst>
        </pc:picChg>
      </pc:sldChg>
      <pc:sldChg chg="addSp delSp modSp new">
        <pc:chgData name="Matthew Warner" userId="389b7aa93fe24cc9" providerId="Windows Live" clId="Web-{439AB677-26A9-407F-83B3-798E9FA4A9AC}" dt="2020-08-23T00:09:48.091" v="6681" actId="20577"/>
        <pc:sldMkLst>
          <pc:docMk/>
          <pc:sldMk cId="3562130829" sldId="268"/>
        </pc:sldMkLst>
        <pc:spChg chg="mod">
          <ac:chgData name="Matthew Warner" userId="389b7aa93fe24cc9" providerId="Windows Live" clId="Web-{439AB677-26A9-407F-83B3-798E9FA4A9AC}" dt="2020-08-22T16:16:52.704" v="4617" actId="20577"/>
          <ac:spMkLst>
            <pc:docMk/>
            <pc:sldMk cId="3562130829" sldId="268"/>
            <ac:spMk id="2" creationId="{409660B2-8FC6-4B70-B033-3EAC2D48DFF3}"/>
          </ac:spMkLst>
        </pc:spChg>
        <pc:spChg chg="mod">
          <ac:chgData name="Matthew Warner" userId="389b7aa93fe24cc9" providerId="Windows Live" clId="Web-{439AB677-26A9-407F-83B3-798E9FA4A9AC}" dt="2020-08-23T00:09:48.091" v="6681" actId="20577"/>
          <ac:spMkLst>
            <pc:docMk/>
            <pc:sldMk cId="3562130829" sldId="268"/>
            <ac:spMk id="3" creationId="{6C81B47E-EA99-4DBD-B5AA-63DD01F45EEC}"/>
          </ac:spMkLst>
        </pc:spChg>
        <pc:spChg chg="add del mod">
          <ac:chgData name="Matthew Warner" userId="389b7aa93fe24cc9" providerId="Windows Live" clId="Web-{439AB677-26A9-407F-83B3-798E9FA4A9AC}" dt="2020-08-22T16:17:09.532" v="4628"/>
          <ac:spMkLst>
            <pc:docMk/>
            <pc:sldMk cId="3562130829" sldId="268"/>
            <ac:spMk id="4" creationId="{8F01FB15-401D-41E2-BE53-5A470CAF8311}"/>
          </ac:spMkLst>
        </pc:spChg>
        <pc:spChg chg="add del mod">
          <ac:chgData name="Matthew Warner" userId="389b7aa93fe24cc9" providerId="Windows Live" clId="Web-{439AB677-26A9-407F-83B3-798E9FA4A9AC}" dt="2020-08-22T16:22:40.598" v="4760"/>
          <ac:spMkLst>
            <pc:docMk/>
            <pc:sldMk cId="3562130829" sldId="268"/>
            <ac:spMk id="6" creationId="{D3097257-88C4-4E8A-92E0-9691DC361D48}"/>
          </ac:spMkLst>
        </pc:spChg>
        <pc:spChg chg="add del">
          <ac:chgData name="Matthew Warner" userId="389b7aa93fe24cc9" providerId="Windows Live" clId="Web-{439AB677-26A9-407F-83B3-798E9FA4A9AC}" dt="2020-08-22T16:24:03.255" v="4776"/>
          <ac:spMkLst>
            <pc:docMk/>
            <pc:sldMk cId="3562130829" sldId="268"/>
            <ac:spMk id="14" creationId="{D79DC01D-1494-48B4-A311-F5A53A7E833E}"/>
          </ac:spMkLst>
        </pc:spChg>
        <pc:picChg chg="add mod">
          <ac:chgData name="Matthew Warner" userId="389b7aa93fe24cc9" providerId="Windows Live" clId="Web-{439AB677-26A9-407F-83B3-798E9FA4A9AC}" dt="2020-08-22T16:18:28.892" v="4633" actId="14100"/>
          <ac:picMkLst>
            <pc:docMk/>
            <pc:sldMk cId="3562130829" sldId="268"/>
            <ac:picMk id="5" creationId="{71AA293C-2393-44F8-877F-4DDA4C7182E8}"/>
          </ac:picMkLst>
        </pc:picChg>
        <pc:inkChg chg="add">
          <ac:chgData name="Matthew Warner" userId="389b7aa93fe24cc9" providerId="Windows Live" clId="Web-{439AB677-26A9-407F-83B3-798E9FA4A9AC}" dt="2020-08-22T16:22:51.270" v="4761"/>
          <ac:inkMkLst>
            <pc:docMk/>
            <pc:sldMk cId="3562130829" sldId="268"/>
            <ac:inkMk id="7" creationId="{07659ECB-2A60-4BB8-9D36-AD14D8930726}"/>
          </ac:inkMkLst>
        </pc:inkChg>
        <pc:inkChg chg="add del">
          <ac:chgData name="Matthew Warner" userId="389b7aa93fe24cc9" providerId="Windows Live" clId="Web-{439AB677-26A9-407F-83B3-798E9FA4A9AC}" dt="2020-08-22T16:23:05.755" v="4769"/>
          <ac:inkMkLst>
            <pc:docMk/>
            <pc:sldMk cId="3562130829" sldId="268"/>
            <ac:inkMk id="8" creationId="{2B28D762-732F-4F4F-AFC8-50F868086F17}"/>
          </ac:inkMkLst>
        </pc:inkChg>
        <pc:inkChg chg="add del">
          <ac:chgData name="Matthew Warner" userId="389b7aa93fe24cc9" providerId="Windows Live" clId="Web-{439AB677-26A9-407F-83B3-798E9FA4A9AC}" dt="2020-08-22T16:23:05.005" v="4768"/>
          <ac:inkMkLst>
            <pc:docMk/>
            <pc:sldMk cId="3562130829" sldId="268"/>
            <ac:inkMk id="9" creationId="{D7A37EB5-78D0-4827-9F7E-5D6C4ED134AE}"/>
          </ac:inkMkLst>
        </pc:inkChg>
        <pc:inkChg chg="add del">
          <ac:chgData name="Matthew Warner" userId="389b7aa93fe24cc9" providerId="Windows Live" clId="Web-{439AB677-26A9-407F-83B3-798E9FA4A9AC}" dt="2020-08-22T16:23:05.005" v="4767"/>
          <ac:inkMkLst>
            <pc:docMk/>
            <pc:sldMk cId="3562130829" sldId="268"/>
            <ac:inkMk id="10" creationId="{F167F9CC-FEAC-4546-B82B-7E6FDE3590D9}"/>
          </ac:inkMkLst>
        </pc:inkChg>
        <pc:inkChg chg="add del">
          <ac:chgData name="Matthew Warner" userId="389b7aa93fe24cc9" providerId="Windows Live" clId="Web-{439AB677-26A9-407F-83B3-798E9FA4A9AC}" dt="2020-08-22T16:23:03.770" v="4766"/>
          <ac:inkMkLst>
            <pc:docMk/>
            <pc:sldMk cId="3562130829" sldId="268"/>
            <ac:inkMk id="11" creationId="{65CB0AC5-1793-47D3-A81A-2607087FC3A1}"/>
          </ac:inkMkLst>
        </pc:inkChg>
        <pc:inkChg chg="add">
          <ac:chgData name="Matthew Warner" userId="389b7aa93fe24cc9" providerId="Windows Live" clId="Web-{439AB677-26A9-407F-83B3-798E9FA4A9AC}" dt="2020-08-22T16:23:22.896" v="4770"/>
          <ac:inkMkLst>
            <pc:docMk/>
            <pc:sldMk cId="3562130829" sldId="268"/>
            <ac:inkMk id="12" creationId="{859921A0-B9F9-4060-85A0-18203A7A6FBA}"/>
          </ac:inkMkLst>
        </pc:inkChg>
        <pc:inkChg chg="add del">
          <ac:chgData name="Matthew Warner" userId="389b7aa93fe24cc9" providerId="Windows Live" clId="Web-{439AB677-26A9-407F-83B3-798E9FA4A9AC}" dt="2020-08-22T16:23:45.865" v="4772"/>
          <ac:inkMkLst>
            <pc:docMk/>
            <pc:sldMk cId="3562130829" sldId="268"/>
            <ac:inkMk id="13" creationId="{FA567D3D-594B-42AB-AC23-4E820E28DDDC}"/>
          </ac:inkMkLst>
        </pc:inkChg>
        <pc:inkChg chg="add del">
          <ac:chgData name="Matthew Warner" userId="389b7aa93fe24cc9" providerId="Windows Live" clId="Web-{439AB677-26A9-407F-83B3-798E9FA4A9AC}" dt="2020-08-22T16:24:00.271" v="4775"/>
          <ac:inkMkLst>
            <pc:docMk/>
            <pc:sldMk cId="3562130829" sldId="268"/>
            <ac:inkMk id="15" creationId="{C9D7EAE2-5175-42DD-9D8F-894C29492DD3}"/>
          </ac:inkMkLst>
        </pc:inkChg>
        <pc:inkChg chg="add">
          <ac:chgData name="Matthew Warner" userId="389b7aa93fe24cc9" providerId="Windows Live" clId="Web-{439AB677-26A9-407F-83B3-798E9FA4A9AC}" dt="2020-08-22T16:24:18.474" v="4777"/>
          <ac:inkMkLst>
            <pc:docMk/>
            <pc:sldMk cId="3562130829" sldId="268"/>
            <ac:inkMk id="16" creationId="{60D9E76D-4E53-4DC7-8491-2B4C80C031F9}"/>
          </ac:inkMkLst>
        </pc:inkChg>
      </pc:sldChg>
      <pc:sldChg chg="modSp new">
        <pc:chgData name="Matthew Warner" userId="389b7aa93fe24cc9" providerId="Windows Live" clId="Web-{439AB677-26A9-407F-83B3-798E9FA4A9AC}" dt="2020-08-23T00:23:32.703" v="6909" actId="14100"/>
        <pc:sldMkLst>
          <pc:docMk/>
          <pc:sldMk cId="337103106" sldId="269"/>
        </pc:sldMkLst>
        <pc:spChg chg="mod">
          <ac:chgData name="Matthew Warner" userId="389b7aa93fe24cc9" providerId="Windows Live" clId="Web-{439AB677-26A9-407F-83B3-798E9FA4A9AC}" dt="2020-08-22T16:30:10.370" v="5350" actId="1076"/>
          <ac:spMkLst>
            <pc:docMk/>
            <pc:sldMk cId="337103106" sldId="269"/>
            <ac:spMk id="2" creationId="{D83172B4-34F1-4C4E-AA31-5A496E459E1D}"/>
          </ac:spMkLst>
        </pc:spChg>
        <pc:spChg chg="mod">
          <ac:chgData name="Matthew Warner" userId="389b7aa93fe24cc9" providerId="Windows Live" clId="Web-{439AB677-26A9-407F-83B3-798E9FA4A9AC}" dt="2020-08-23T00:23:32.703" v="6909" actId="14100"/>
          <ac:spMkLst>
            <pc:docMk/>
            <pc:sldMk cId="337103106" sldId="269"/>
            <ac:spMk id="3" creationId="{E4388549-A6DD-4B47-9AF0-1810E08B5629}"/>
          </ac:spMkLst>
        </pc:spChg>
      </pc:sldChg>
      <pc:sldChg chg="modSp new">
        <pc:chgData name="Matthew Warner" userId="389b7aa93fe24cc9" providerId="Windows Live" clId="Web-{439AB677-26A9-407F-83B3-798E9FA4A9AC}" dt="2020-08-22T16:32:07.764" v="5562" actId="20577"/>
        <pc:sldMkLst>
          <pc:docMk/>
          <pc:sldMk cId="870379013" sldId="270"/>
        </pc:sldMkLst>
        <pc:spChg chg="mod">
          <ac:chgData name="Matthew Warner" userId="389b7aa93fe24cc9" providerId="Windows Live" clId="Web-{439AB677-26A9-407F-83B3-798E9FA4A9AC}" dt="2020-08-22T16:31:19.747" v="5370" actId="20577"/>
          <ac:spMkLst>
            <pc:docMk/>
            <pc:sldMk cId="870379013" sldId="270"/>
            <ac:spMk id="2" creationId="{D94B9B71-08C0-4D02-BE20-ED19E3A3E388}"/>
          </ac:spMkLst>
        </pc:spChg>
        <pc:spChg chg="mod">
          <ac:chgData name="Matthew Warner" userId="389b7aa93fe24cc9" providerId="Windows Live" clId="Web-{439AB677-26A9-407F-83B3-798E9FA4A9AC}" dt="2020-08-22T16:32:07.764" v="5562" actId="20577"/>
          <ac:spMkLst>
            <pc:docMk/>
            <pc:sldMk cId="870379013" sldId="270"/>
            <ac:spMk id="3" creationId="{08331B47-5309-4035-8EA1-269697DBA0C8}"/>
          </ac:spMkLst>
        </pc:spChg>
      </pc:sldChg>
      <pc:sldChg chg="modSp new">
        <pc:chgData name="Matthew Warner" userId="389b7aa93fe24cc9" providerId="Windows Live" clId="Web-{439AB677-26A9-407F-83B3-798E9FA4A9AC}" dt="2020-08-23T00:08:41.919" v="6675" actId="20577"/>
        <pc:sldMkLst>
          <pc:docMk/>
          <pc:sldMk cId="656484464" sldId="271"/>
        </pc:sldMkLst>
        <pc:spChg chg="mod">
          <ac:chgData name="Matthew Warner" userId="389b7aa93fe24cc9" providerId="Windows Live" clId="Web-{439AB677-26A9-407F-83B3-798E9FA4A9AC}" dt="2020-08-22T16:32:26.420" v="5588" actId="20577"/>
          <ac:spMkLst>
            <pc:docMk/>
            <pc:sldMk cId="656484464" sldId="271"/>
            <ac:spMk id="2" creationId="{1E4C2A9E-C0F4-4E0F-AFFE-27A0CF3625B5}"/>
          </ac:spMkLst>
        </pc:spChg>
        <pc:spChg chg="mod">
          <ac:chgData name="Matthew Warner" userId="389b7aa93fe24cc9" providerId="Windows Live" clId="Web-{439AB677-26A9-407F-83B3-798E9FA4A9AC}" dt="2020-08-23T00:08:41.919" v="6675" actId="20577"/>
          <ac:spMkLst>
            <pc:docMk/>
            <pc:sldMk cId="656484464" sldId="271"/>
            <ac:spMk id="3" creationId="{D327E97E-AE1B-400B-A18F-C9C7C854DCEB}"/>
          </ac:spMkLst>
        </pc:spChg>
      </pc:sldChg>
      <pc:sldChg chg="new del">
        <pc:chgData name="Matthew Warner" userId="389b7aa93fe24cc9" providerId="Windows Live" clId="Web-{439AB677-26A9-407F-83B3-798E9FA4A9AC}" dt="2020-08-23T00:09:35.982" v="6678"/>
        <pc:sldMkLst>
          <pc:docMk/>
          <pc:sldMk cId="1412764292" sldId="272"/>
        </pc:sldMkLst>
      </pc:sldChg>
      <pc:sldMasterChg chg="del delSldLayout">
        <pc:chgData name="Matthew Warner" userId="389b7aa93fe24cc9" providerId="Windows Live" clId="Web-{439AB677-26A9-407F-83B3-798E9FA4A9AC}" dt="2020-08-22T14:57:25.494" v="0"/>
        <pc:sldMasterMkLst>
          <pc:docMk/>
          <pc:sldMasterMk cId="2460954070" sldId="2147483660"/>
        </pc:sldMasterMkLst>
        <pc:sldLayoutChg chg="del">
          <pc:chgData name="Matthew Warner" userId="389b7aa93fe24cc9" providerId="Windows Live" clId="Web-{439AB677-26A9-407F-83B3-798E9FA4A9AC}" dt="2020-08-22T14:57:25.494" v="0"/>
          <pc:sldLayoutMkLst>
            <pc:docMk/>
            <pc:sldMasterMk cId="2460954070" sldId="2147483660"/>
            <pc:sldLayoutMk cId="2385387890" sldId="2147483661"/>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949138452" sldId="2147483662"/>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2591524520" sldId="2147483663"/>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1203092039" sldId="2147483664"/>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3733172339" sldId="2147483665"/>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3210312558" sldId="2147483666"/>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3146388984" sldId="2147483667"/>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3171841454" sldId="2147483668"/>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1718958274" sldId="2147483669"/>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2202905451" sldId="2147483670"/>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3479445657" sldId="2147483671"/>
          </pc:sldLayoutMkLst>
        </pc:sldLayoutChg>
      </pc:sldMasterChg>
      <pc:sldMasterChg chg="add del addSldLayout delSldLayout modSldLayout">
        <pc:chgData name="Matthew Warner" userId="389b7aa93fe24cc9" providerId="Windows Live" clId="Web-{439AB677-26A9-407F-83B3-798E9FA4A9AC}" dt="2020-08-22T14:57:35.603" v="1"/>
        <pc:sldMasterMkLst>
          <pc:docMk/>
          <pc:sldMasterMk cId="40480400" sldId="2147483672"/>
        </pc:sldMasterMkLst>
        <pc:sldLayoutChg chg="add del mod replId">
          <pc:chgData name="Matthew Warner" userId="389b7aa93fe24cc9" providerId="Windows Live" clId="Web-{439AB677-26A9-407F-83B3-798E9FA4A9AC}" dt="2020-08-22T14:57:35.603" v="1"/>
          <pc:sldLayoutMkLst>
            <pc:docMk/>
            <pc:sldMasterMk cId="40480400" sldId="2147483672"/>
            <pc:sldLayoutMk cId="642981408" sldId="2147483673"/>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2881736959" sldId="2147483674"/>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1823265322" sldId="2147483675"/>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876849221" sldId="2147483676"/>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1853873814" sldId="2147483677"/>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2884829818" sldId="2147483678"/>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3246146972" sldId="2147483679"/>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994250023" sldId="2147483680"/>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221501453" sldId="2147483681"/>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1859067013" sldId="2147483682"/>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1835926364" sldId="2147483683"/>
          </pc:sldLayoutMkLst>
        </pc:sldLayoutChg>
      </pc:sldMasterChg>
      <pc:sldMasterChg chg="add del addSldLayout delSldLayout modSldLayout">
        <pc:chgData name="Matthew Warner" userId="389b7aa93fe24cc9" providerId="Windows Live" clId="Web-{439AB677-26A9-407F-83B3-798E9FA4A9AC}" dt="2020-08-22T14:58:08.416" v="13"/>
        <pc:sldMasterMkLst>
          <pc:docMk/>
          <pc:sldMasterMk cId="3407703695" sldId="2147483684"/>
        </pc:sldMasterMkLst>
        <pc:sldLayoutChg chg="add del mod replId">
          <pc:chgData name="Matthew Warner" userId="389b7aa93fe24cc9" providerId="Windows Live" clId="Web-{439AB677-26A9-407F-83B3-798E9FA4A9AC}" dt="2020-08-22T14:58:08.416" v="13"/>
          <pc:sldLayoutMkLst>
            <pc:docMk/>
            <pc:sldMasterMk cId="3407703695" sldId="2147483684"/>
            <pc:sldLayoutMk cId="3444525562" sldId="2147483685"/>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1290917990" sldId="2147483686"/>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1352791991" sldId="2147483687"/>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2366166122" sldId="2147483688"/>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512180782" sldId="2147483689"/>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1426448271" sldId="2147483690"/>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2246553724" sldId="2147483691"/>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193863712" sldId="2147483692"/>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419184719" sldId="2147483693"/>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506261953" sldId="2147483694"/>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2299971599" sldId="2147483695"/>
          </pc:sldLayoutMkLst>
        </pc:sldLayoutChg>
      </pc:sldMasterChg>
      <pc:sldMasterChg chg="add addSldLayout modSldLayout">
        <pc:chgData name="Matthew Warner" userId="389b7aa93fe24cc9" providerId="Windows Live" clId="Web-{439AB677-26A9-407F-83B3-798E9FA4A9AC}" dt="2020-08-22T14:58:08.416" v="13"/>
        <pc:sldMasterMkLst>
          <pc:docMk/>
          <pc:sldMasterMk cId="2796508261" sldId="2147483696"/>
        </pc:sldMasterMkLst>
        <pc:sldLayoutChg chg="add mod replId">
          <pc:chgData name="Matthew Warner" userId="389b7aa93fe24cc9" providerId="Windows Live" clId="Web-{439AB677-26A9-407F-83B3-798E9FA4A9AC}" dt="2020-08-22T14:58:08.416" v="13"/>
          <pc:sldLayoutMkLst>
            <pc:docMk/>
            <pc:sldMasterMk cId="2796508261" sldId="2147483696"/>
            <pc:sldLayoutMk cId="4162123845" sldId="2147483697"/>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2026476533" sldId="2147483698"/>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2511895949" sldId="2147483699"/>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2191138255" sldId="2147483700"/>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3235188955" sldId="2147483701"/>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1553307418" sldId="2147483702"/>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3443404257" sldId="2147483703"/>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4213932828" sldId="2147483704"/>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2047018334" sldId="2147483705"/>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3811903306" sldId="2147483706"/>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3683662820" sldId="2147483707"/>
          </pc:sldLayoutMkLst>
        </pc:sldLayoutChg>
      </pc:sldMasterChg>
    </pc:docChg>
  </pc:docChgLst>
  <pc:docChgLst>
    <pc:chgData name="Matthew Warner" userId="389b7aa93fe24cc9" providerId="Windows Live" clId="Web-{74F7966B-73DF-432F-55BA-A03AE20C3522}"/>
    <pc:docChg chg="addSld delSld modSld sldOrd">
      <pc:chgData name="Matthew Warner" userId="389b7aa93fe24cc9" providerId="Windows Live" clId="Web-{74F7966B-73DF-432F-55BA-A03AE20C3522}" dt="2020-08-30T14:50:46.532" v="2076" actId="20577"/>
      <pc:docMkLst>
        <pc:docMk/>
      </pc:docMkLst>
      <pc:sldChg chg="modSp">
        <pc:chgData name="Matthew Warner" userId="389b7aa93fe24cc9" providerId="Windows Live" clId="Web-{74F7966B-73DF-432F-55BA-A03AE20C3522}" dt="2020-08-29T19:16:19.367" v="710" actId="20577"/>
        <pc:sldMkLst>
          <pc:docMk/>
          <pc:sldMk cId="109857222" sldId="256"/>
        </pc:sldMkLst>
        <pc:spChg chg="mod">
          <ac:chgData name="Matthew Warner" userId="389b7aa93fe24cc9" providerId="Windows Live" clId="Web-{74F7966B-73DF-432F-55BA-A03AE20C3522}" dt="2020-08-29T19:04:54.281" v="0" actId="20577"/>
          <ac:spMkLst>
            <pc:docMk/>
            <pc:sldMk cId="109857222" sldId="256"/>
            <ac:spMk id="2" creationId="{00000000-0000-0000-0000-000000000000}"/>
          </ac:spMkLst>
        </pc:spChg>
        <pc:spChg chg="mod">
          <ac:chgData name="Matthew Warner" userId="389b7aa93fe24cc9" providerId="Windows Live" clId="Web-{74F7966B-73DF-432F-55BA-A03AE20C3522}" dt="2020-08-29T19:16:19.367" v="710" actId="20577"/>
          <ac:spMkLst>
            <pc:docMk/>
            <pc:sldMk cId="109857222" sldId="256"/>
            <ac:spMk id="3" creationId="{00000000-0000-0000-0000-000000000000}"/>
          </ac:spMkLst>
        </pc:spChg>
      </pc:sldChg>
      <pc:sldChg chg="modSp">
        <pc:chgData name="Matthew Warner" userId="389b7aa93fe24cc9" providerId="Windows Live" clId="Web-{74F7966B-73DF-432F-55BA-A03AE20C3522}" dt="2020-08-29T19:07:09.361" v="222" actId="20577"/>
        <pc:sldMkLst>
          <pc:docMk/>
          <pc:sldMk cId="2975521112" sldId="259"/>
        </pc:sldMkLst>
        <pc:spChg chg="mod">
          <ac:chgData name="Matthew Warner" userId="389b7aa93fe24cc9" providerId="Windows Live" clId="Web-{74F7966B-73DF-432F-55BA-A03AE20C3522}" dt="2020-08-29T19:07:09.361" v="222" actId="20577"/>
          <ac:spMkLst>
            <pc:docMk/>
            <pc:sldMk cId="2975521112" sldId="259"/>
            <ac:spMk id="3" creationId="{A94ED92E-9B1F-48CA-A2B2-FF65221C2F5D}"/>
          </ac:spMkLst>
        </pc:spChg>
      </pc:sldChg>
      <pc:sldChg chg="modSp">
        <pc:chgData name="Matthew Warner" userId="389b7aa93fe24cc9" providerId="Windows Live" clId="Web-{74F7966B-73DF-432F-55BA-A03AE20C3522}" dt="2020-08-29T19:07:15.251" v="224" actId="20577"/>
        <pc:sldMkLst>
          <pc:docMk/>
          <pc:sldMk cId="2064274216" sldId="260"/>
        </pc:sldMkLst>
        <pc:spChg chg="mod">
          <ac:chgData name="Matthew Warner" userId="389b7aa93fe24cc9" providerId="Windows Live" clId="Web-{74F7966B-73DF-432F-55BA-A03AE20C3522}" dt="2020-08-29T19:07:15.251" v="224" actId="20577"/>
          <ac:spMkLst>
            <pc:docMk/>
            <pc:sldMk cId="2064274216" sldId="260"/>
            <ac:spMk id="2" creationId="{55802B4E-CEAD-4FCC-B90E-0E1D5313FF6A}"/>
          </ac:spMkLst>
        </pc:spChg>
      </pc:sldChg>
      <pc:sldChg chg="modSp">
        <pc:chgData name="Matthew Warner" userId="389b7aa93fe24cc9" providerId="Windows Live" clId="Web-{74F7966B-73DF-432F-55BA-A03AE20C3522}" dt="2020-08-29T19:10:17.894" v="485" actId="20577"/>
        <pc:sldMkLst>
          <pc:docMk/>
          <pc:sldMk cId="2724415173" sldId="261"/>
        </pc:sldMkLst>
        <pc:spChg chg="mod">
          <ac:chgData name="Matthew Warner" userId="389b7aa93fe24cc9" providerId="Windows Live" clId="Web-{74F7966B-73DF-432F-55BA-A03AE20C3522}" dt="2020-08-29T19:10:17.894" v="485" actId="20577"/>
          <ac:spMkLst>
            <pc:docMk/>
            <pc:sldMk cId="2724415173" sldId="261"/>
            <ac:spMk id="3" creationId="{69852C57-983A-4ED4-A2E9-A96733015953}"/>
          </ac:spMkLst>
        </pc:spChg>
      </pc:sldChg>
      <pc:sldChg chg="modSp">
        <pc:chgData name="Matthew Warner" userId="389b7aa93fe24cc9" providerId="Windows Live" clId="Web-{74F7966B-73DF-432F-55BA-A03AE20C3522}" dt="2020-08-29T19:14:29.069" v="651" actId="20577"/>
        <pc:sldMkLst>
          <pc:docMk/>
          <pc:sldMk cId="2679292092" sldId="262"/>
        </pc:sldMkLst>
        <pc:spChg chg="mod">
          <ac:chgData name="Matthew Warner" userId="389b7aa93fe24cc9" providerId="Windows Live" clId="Web-{74F7966B-73DF-432F-55BA-A03AE20C3522}" dt="2020-08-29T19:14:29.069" v="651" actId="20577"/>
          <ac:spMkLst>
            <pc:docMk/>
            <pc:sldMk cId="2679292092" sldId="262"/>
            <ac:spMk id="3" creationId="{1C31657E-A052-466D-9218-FD671392B5A7}"/>
          </ac:spMkLst>
        </pc:spChg>
      </pc:sldChg>
      <pc:sldChg chg="modSp">
        <pc:chgData name="Matthew Warner" userId="389b7aa93fe24cc9" providerId="Windows Live" clId="Web-{74F7966B-73DF-432F-55BA-A03AE20C3522}" dt="2020-08-29T19:11:33.536" v="559" actId="20577"/>
        <pc:sldMkLst>
          <pc:docMk/>
          <pc:sldMk cId="730710973" sldId="263"/>
        </pc:sldMkLst>
        <pc:spChg chg="mod">
          <ac:chgData name="Matthew Warner" userId="389b7aa93fe24cc9" providerId="Windows Live" clId="Web-{74F7966B-73DF-432F-55BA-A03AE20C3522}" dt="2020-08-29T19:11:33.536" v="559" actId="20577"/>
          <ac:spMkLst>
            <pc:docMk/>
            <pc:sldMk cId="730710973" sldId="263"/>
            <ac:spMk id="3" creationId="{185F4526-CFCB-4306-B94F-83D5DD5CE80A}"/>
          </ac:spMkLst>
        </pc:spChg>
      </pc:sldChg>
      <pc:sldChg chg="del">
        <pc:chgData name="Matthew Warner" userId="389b7aa93fe24cc9" providerId="Windows Live" clId="Web-{74F7966B-73DF-432F-55BA-A03AE20C3522}" dt="2020-08-29T19:11:47.848" v="562"/>
        <pc:sldMkLst>
          <pc:docMk/>
          <pc:sldMk cId="373214369" sldId="264"/>
        </pc:sldMkLst>
      </pc:sldChg>
      <pc:sldChg chg="del">
        <pc:chgData name="Matthew Warner" userId="389b7aa93fe24cc9" providerId="Windows Live" clId="Web-{74F7966B-73DF-432F-55BA-A03AE20C3522}" dt="2020-08-29T19:11:53.020" v="563"/>
        <pc:sldMkLst>
          <pc:docMk/>
          <pc:sldMk cId="3039479220" sldId="265"/>
        </pc:sldMkLst>
      </pc:sldChg>
      <pc:sldChg chg="del">
        <pc:chgData name="Matthew Warner" userId="389b7aa93fe24cc9" providerId="Windows Live" clId="Web-{74F7966B-73DF-432F-55BA-A03AE20C3522}" dt="2020-08-29T19:12:05.255" v="564"/>
        <pc:sldMkLst>
          <pc:docMk/>
          <pc:sldMk cId="252762970" sldId="266"/>
        </pc:sldMkLst>
      </pc:sldChg>
      <pc:sldChg chg="modSp">
        <pc:chgData name="Matthew Warner" userId="389b7aa93fe24cc9" providerId="Windows Live" clId="Web-{74F7966B-73DF-432F-55BA-A03AE20C3522}" dt="2020-08-29T19:12:17.193" v="567" actId="20577"/>
        <pc:sldMkLst>
          <pc:docMk/>
          <pc:sldMk cId="3420347925" sldId="267"/>
        </pc:sldMkLst>
        <pc:spChg chg="mod">
          <ac:chgData name="Matthew Warner" userId="389b7aa93fe24cc9" providerId="Windows Live" clId="Web-{74F7966B-73DF-432F-55BA-A03AE20C3522}" dt="2020-08-29T19:12:17.193" v="567" actId="20577"/>
          <ac:spMkLst>
            <pc:docMk/>
            <pc:sldMk cId="3420347925" sldId="267"/>
            <ac:spMk id="3" creationId="{8008E226-FFE2-48EE-B58E-3A901D4D27E8}"/>
          </ac:spMkLst>
        </pc:spChg>
      </pc:sldChg>
      <pc:sldChg chg="modSp">
        <pc:chgData name="Matthew Warner" userId="389b7aa93fe24cc9" providerId="Windows Live" clId="Web-{74F7966B-73DF-432F-55BA-A03AE20C3522}" dt="2020-08-29T19:12:48.646" v="573" actId="20577"/>
        <pc:sldMkLst>
          <pc:docMk/>
          <pc:sldMk cId="337103106" sldId="269"/>
        </pc:sldMkLst>
        <pc:spChg chg="mod">
          <ac:chgData name="Matthew Warner" userId="389b7aa93fe24cc9" providerId="Windows Live" clId="Web-{74F7966B-73DF-432F-55BA-A03AE20C3522}" dt="2020-08-29T19:12:48.646" v="573" actId="20577"/>
          <ac:spMkLst>
            <pc:docMk/>
            <pc:sldMk cId="337103106" sldId="269"/>
            <ac:spMk id="3" creationId="{E4388549-A6DD-4B47-9AF0-1810E08B5629}"/>
          </ac:spMkLst>
        </pc:spChg>
      </pc:sldChg>
      <pc:sldChg chg="modSp">
        <pc:chgData name="Matthew Warner" userId="389b7aa93fe24cc9" providerId="Windows Live" clId="Web-{74F7966B-73DF-432F-55BA-A03AE20C3522}" dt="2020-08-29T19:13:45.444" v="645" actId="20577"/>
        <pc:sldMkLst>
          <pc:docMk/>
          <pc:sldMk cId="870379013" sldId="270"/>
        </pc:sldMkLst>
        <pc:spChg chg="mod">
          <ac:chgData name="Matthew Warner" userId="389b7aa93fe24cc9" providerId="Windows Live" clId="Web-{74F7966B-73DF-432F-55BA-A03AE20C3522}" dt="2020-08-29T19:13:45.444" v="645" actId="20577"/>
          <ac:spMkLst>
            <pc:docMk/>
            <pc:sldMk cId="870379013" sldId="270"/>
            <ac:spMk id="3" creationId="{08331B47-5309-4035-8EA1-269697DBA0C8}"/>
          </ac:spMkLst>
        </pc:spChg>
      </pc:sldChg>
      <pc:sldChg chg="modSp">
        <pc:chgData name="Matthew Warner" userId="389b7aa93fe24cc9" providerId="Windows Live" clId="Web-{74F7966B-73DF-432F-55BA-A03AE20C3522}" dt="2020-08-29T19:13:18.381" v="579" actId="20577"/>
        <pc:sldMkLst>
          <pc:docMk/>
          <pc:sldMk cId="656484464" sldId="271"/>
        </pc:sldMkLst>
        <pc:spChg chg="mod">
          <ac:chgData name="Matthew Warner" userId="389b7aa93fe24cc9" providerId="Windows Live" clId="Web-{74F7966B-73DF-432F-55BA-A03AE20C3522}" dt="2020-08-29T19:13:18.381" v="579" actId="20577"/>
          <ac:spMkLst>
            <pc:docMk/>
            <pc:sldMk cId="656484464" sldId="271"/>
            <ac:spMk id="2" creationId="{1E4C2A9E-C0F4-4E0F-AFFE-27A0CF3625B5}"/>
          </ac:spMkLst>
        </pc:spChg>
      </pc:sldChg>
      <pc:sldChg chg="del">
        <pc:chgData name="Matthew Warner" userId="389b7aa93fe24cc9" providerId="Windows Live" clId="Web-{74F7966B-73DF-432F-55BA-A03AE20C3522}" dt="2020-08-29T19:12:55.443" v="576"/>
        <pc:sldMkLst>
          <pc:docMk/>
          <pc:sldMk cId="902538000" sldId="272"/>
        </pc:sldMkLst>
      </pc:sldChg>
      <pc:sldChg chg="modSp new ord">
        <pc:chgData name="Matthew Warner" userId="389b7aa93fe24cc9" providerId="Windows Live" clId="Web-{74F7966B-73DF-432F-55BA-A03AE20C3522}" dt="2020-08-29T19:29:07.445" v="1722" actId="20577"/>
        <pc:sldMkLst>
          <pc:docMk/>
          <pc:sldMk cId="4150202754" sldId="272"/>
        </pc:sldMkLst>
        <pc:spChg chg="mod">
          <ac:chgData name="Matthew Warner" userId="389b7aa93fe24cc9" providerId="Windows Live" clId="Web-{74F7966B-73DF-432F-55BA-A03AE20C3522}" dt="2020-08-29T19:17:53.872" v="730" actId="20577"/>
          <ac:spMkLst>
            <pc:docMk/>
            <pc:sldMk cId="4150202754" sldId="272"/>
            <ac:spMk id="2" creationId="{23892C42-E835-4CE4-A4CF-31A0589D4B1B}"/>
          </ac:spMkLst>
        </pc:spChg>
        <pc:spChg chg="mod">
          <ac:chgData name="Matthew Warner" userId="389b7aa93fe24cc9" providerId="Windows Live" clId="Web-{74F7966B-73DF-432F-55BA-A03AE20C3522}" dt="2020-08-29T19:29:07.445" v="1722" actId="20577"/>
          <ac:spMkLst>
            <pc:docMk/>
            <pc:sldMk cId="4150202754" sldId="272"/>
            <ac:spMk id="3" creationId="{B6B3A622-6FDD-4897-A494-07F8EE4BBCCC}"/>
          </ac:spMkLst>
        </pc:spChg>
      </pc:sldChg>
      <pc:sldChg chg="modSp new">
        <pc:chgData name="Matthew Warner" userId="389b7aa93fe24cc9" providerId="Windows Live" clId="Web-{74F7966B-73DF-432F-55BA-A03AE20C3522}" dt="2020-08-30T14:50:46.532" v="2075" actId="20577"/>
        <pc:sldMkLst>
          <pc:docMk/>
          <pc:sldMk cId="2469862658" sldId="273"/>
        </pc:sldMkLst>
        <pc:spChg chg="mod">
          <ac:chgData name="Matthew Warner" userId="389b7aa93fe24cc9" providerId="Windows Live" clId="Web-{74F7966B-73DF-432F-55BA-A03AE20C3522}" dt="2020-08-29T20:14:45.551" v="1755" actId="20577"/>
          <ac:spMkLst>
            <pc:docMk/>
            <pc:sldMk cId="2469862658" sldId="273"/>
            <ac:spMk id="2" creationId="{4657CA14-3F32-4A34-9F9B-6055248C8B24}"/>
          </ac:spMkLst>
        </pc:spChg>
        <pc:spChg chg="mod">
          <ac:chgData name="Matthew Warner" userId="389b7aa93fe24cc9" providerId="Windows Live" clId="Web-{74F7966B-73DF-432F-55BA-A03AE20C3522}" dt="2020-08-30T14:50:46.532" v="2075" actId="20577"/>
          <ac:spMkLst>
            <pc:docMk/>
            <pc:sldMk cId="2469862658" sldId="273"/>
            <ac:spMk id="3" creationId="{7C1601A4-69CB-4A48-AE96-EE99E72FF3F2}"/>
          </ac:spMkLst>
        </pc:spChg>
      </pc:sldChg>
      <pc:sldChg chg="del">
        <pc:chgData name="Matthew Warner" userId="389b7aa93fe24cc9" providerId="Windows Live" clId="Web-{74F7966B-73DF-432F-55BA-A03AE20C3522}" dt="2020-08-29T19:12:52.240" v="575"/>
        <pc:sldMkLst>
          <pc:docMk/>
          <pc:sldMk cId="3790712454" sldId="273"/>
        </pc:sldMkLst>
      </pc:sldChg>
      <pc:sldChg chg="del">
        <pc:chgData name="Matthew Warner" userId="389b7aa93fe24cc9" providerId="Windows Live" clId="Web-{74F7966B-73DF-432F-55BA-A03AE20C3522}" dt="2020-08-29T19:11:39.817" v="561"/>
        <pc:sldMkLst>
          <pc:docMk/>
          <pc:sldMk cId="3936753933" sldId="274"/>
        </pc:sldMkLst>
      </pc:sldChg>
    </pc:docChg>
  </pc:docChgLst>
  <pc:docChgLst>
    <pc:chgData name="Charlie Garavaglia" userId="00d661aca25ac8aa" providerId="Windows Live" clId="Web-{1EBCD0EA-01FE-447B-A94D-AD64C4C53561}"/>
    <pc:docChg chg="modSld">
      <pc:chgData name="Charlie Garavaglia" userId="00d661aca25ac8aa" providerId="Windows Live" clId="Web-{1EBCD0EA-01FE-447B-A94D-AD64C4C53561}" dt="2020-08-25T03:02:37.674" v="7" actId="20577"/>
      <pc:docMkLst>
        <pc:docMk/>
      </pc:docMkLst>
      <pc:sldChg chg="modSp">
        <pc:chgData name="Charlie Garavaglia" userId="00d661aca25ac8aa" providerId="Windows Live" clId="Web-{1EBCD0EA-01FE-447B-A94D-AD64C4C53561}" dt="2020-08-25T03:02:37.674" v="7" actId="20577"/>
        <pc:sldMkLst>
          <pc:docMk/>
          <pc:sldMk cId="902538000" sldId="272"/>
        </pc:sldMkLst>
        <pc:spChg chg="mod">
          <ac:chgData name="Charlie Garavaglia" userId="00d661aca25ac8aa" providerId="Windows Live" clId="Web-{1EBCD0EA-01FE-447B-A94D-AD64C4C53561}" dt="2020-08-25T03:02:37.674" v="7" actId="20577"/>
          <ac:spMkLst>
            <pc:docMk/>
            <pc:sldMk cId="902538000" sldId="272"/>
            <ac:spMk id="3" creationId="{6271AC3D-871B-45AF-B1F8-4A33E6A8EB79}"/>
          </ac:spMkLst>
        </pc:spChg>
      </pc:sldChg>
    </pc:docChg>
  </pc:docChgLst>
  <pc:docChgLst>
    <pc:chgData name="Matthew Warner" userId="389b7aa93fe24cc9" providerId="Windows Live" clId="Web-{05C2AEA3-BFA4-4BDE-BBD5-3918D60ED2AA}"/>
    <pc:docChg chg="addSld modSld sldOrd">
      <pc:chgData name="Matthew Warner" userId="389b7aa93fe24cc9" providerId="Windows Live" clId="Web-{05C2AEA3-BFA4-4BDE-BBD5-3918D60ED2AA}" dt="2020-08-26T16:19:46.609" v="2048" actId="20577"/>
      <pc:docMkLst>
        <pc:docMk/>
      </pc:docMkLst>
      <pc:sldChg chg="modSp">
        <pc:chgData name="Matthew Warner" userId="389b7aa93fe24cc9" providerId="Windows Live" clId="Web-{05C2AEA3-BFA4-4BDE-BBD5-3918D60ED2AA}" dt="2020-08-26T16:19:46.609" v="2047" actId="20577"/>
        <pc:sldMkLst>
          <pc:docMk/>
          <pc:sldMk cId="730710973" sldId="263"/>
        </pc:sldMkLst>
        <pc:spChg chg="mod">
          <ac:chgData name="Matthew Warner" userId="389b7aa93fe24cc9" providerId="Windows Live" clId="Web-{05C2AEA3-BFA4-4BDE-BBD5-3918D60ED2AA}" dt="2020-08-26T14:43:17.895" v="495" actId="1076"/>
          <ac:spMkLst>
            <pc:docMk/>
            <pc:sldMk cId="730710973" sldId="263"/>
            <ac:spMk id="2" creationId="{E97AC7CA-BE6D-4007-9FD3-921A52AC69F3}"/>
          </ac:spMkLst>
        </pc:spChg>
        <pc:spChg chg="mod">
          <ac:chgData name="Matthew Warner" userId="389b7aa93fe24cc9" providerId="Windows Live" clId="Web-{05C2AEA3-BFA4-4BDE-BBD5-3918D60ED2AA}" dt="2020-08-26T16:19:46.609" v="2047" actId="20577"/>
          <ac:spMkLst>
            <pc:docMk/>
            <pc:sldMk cId="730710973" sldId="263"/>
            <ac:spMk id="3" creationId="{185F4526-CFCB-4306-B94F-83D5DD5CE80A}"/>
          </ac:spMkLst>
        </pc:spChg>
      </pc:sldChg>
      <pc:sldChg chg="modSp new ord">
        <pc:chgData name="Matthew Warner" userId="389b7aa93fe24cc9" providerId="Windows Live" clId="Web-{05C2AEA3-BFA4-4BDE-BBD5-3918D60ED2AA}" dt="2020-08-26T16:17:46.064" v="1765" actId="20577"/>
        <pc:sldMkLst>
          <pc:docMk/>
          <pc:sldMk cId="3936753933" sldId="274"/>
        </pc:sldMkLst>
        <pc:spChg chg="mod">
          <ac:chgData name="Matthew Warner" userId="389b7aa93fe24cc9" providerId="Windows Live" clId="Web-{05C2AEA3-BFA4-4BDE-BBD5-3918D60ED2AA}" dt="2020-08-26T16:13:20.989" v="1172" actId="1076"/>
          <ac:spMkLst>
            <pc:docMk/>
            <pc:sldMk cId="3936753933" sldId="274"/>
            <ac:spMk id="2" creationId="{6CFEDE31-0F58-4774-9328-8C65C202D437}"/>
          </ac:spMkLst>
        </pc:spChg>
        <pc:spChg chg="mod">
          <ac:chgData name="Matthew Warner" userId="389b7aa93fe24cc9" providerId="Windows Live" clId="Web-{05C2AEA3-BFA4-4BDE-BBD5-3918D60ED2AA}" dt="2020-08-26T16:17:46.064" v="1765" actId="20577"/>
          <ac:spMkLst>
            <pc:docMk/>
            <pc:sldMk cId="3936753933" sldId="274"/>
            <ac:spMk id="3" creationId="{DE7D8463-D174-44B9-952E-C195D56426D9}"/>
          </ac:spMkLst>
        </pc:spChg>
      </pc:sldChg>
    </pc:docChg>
  </pc:docChgLst>
  <pc:docChgLst>
    <pc:chgData name="Matthew Warner" userId="389b7aa93fe24cc9" providerId="Windows Live" clId="Web-{B31360A1-ACF1-49B7-8BF8-42258131D342}"/>
    <pc:docChg chg="modSld">
      <pc:chgData name="Matthew Warner" userId="389b7aa93fe24cc9" providerId="Windows Live" clId="Web-{B31360A1-ACF1-49B7-8BF8-42258131D342}" dt="2020-08-27T23:23:33.865" v="1" actId="20577"/>
      <pc:docMkLst>
        <pc:docMk/>
      </pc:docMkLst>
      <pc:sldChg chg="modSp">
        <pc:chgData name="Matthew Warner" userId="389b7aa93fe24cc9" providerId="Windows Live" clId="Web-{B31360A1-ACF1-49B7-8BF8-42258131D342}" dt="2020-08-27T23:23:33.865" v="0" actId="20577"/>
        <pc:sldMkLst>
          <pc:docMk/>
          <pc:sldMk cId="252762970" sldId="266"/>
        </pc:sldMkLst>
        <pc:spChg chg="mod">
          <ac:chgData name="Matthew Warner" userId="389b7aa93fe24cc9" providerId="Windows Live" clId="Web-{B31360A1-ACF1-49B7-8BF8-42258131D342}" dt="2020-08-27T23:23:33.865" v="0" actId="20577"/>
          <ac:spMkLst>
            <pc:docMk/>
            <pc:sldMk cId="252762970" sldId="266"/>
            <ac:spMk id="3" creationId="{82263948-6025-4804-AC47-C8C6B9AF6630}"/>
          </ac:spMkLst>
        </pc:spChg>
      </pc:sldChg>
    </pc:docChg>
  </pc:docChgLst>
  <pc:docChgLst>
    <pc:chgData name="Matthew Warner" userId="389b7aa93fe24cc9" providerId="Windows Live" clId="Web-{D4DF55F7-9267-4B32-4D4D-6B9A685D7966}"/>
    <pc:docChg chg="modSld">
      <pc:chgData name="Matthew Warner" userId="389b7aa93fe24cc9" providerId="Windows Live" clId="Web-{D4DF55F7-9267-4B32-4D4D-6B9A685D7966}" dt="2020-09-02T00:17:58.126" v="155" actId="20577"/>
      <pc:docMkLst>
        <pc:docMk/>
      </pc:docMkLst>
      <pc:sldChg chg="modSp">
        <pc:chgData name="Matthew Warner" userId="389b7aa93fe24cc9" providerId="Windows Live" clId="Web-{D4DF55F7-9267-4B32-4D4D-6B9A685D7966}" dt="2020-09-02T00:15:26.157" v="24" actId="20577"/>
        <pc:sldMkLst>
          <pc:docMk/>
          <pc:sldMk cId="2975521112" sldId="259"/>
        </pc:sldMkLst>
        <pc:spChg chg="mod">
          <ac:chgData name="Matthew Warner" userId="389b7aa93fe24cc9" providerId="Windows Live" clId="Web-{D4DF55F7-9267-4B32-4D4D-6B9A685D7966}" dt="2020-09-02T00:15:26.157" v="24" actId="20577"/>
          <ac:spMkLst>
            <pc:docMk/>
            <pc:sldMk cId="2975521112" sldId="259"/>
            <ac:spMk id="3" creationId="{A94ED92E-9B1F-48CA-A2B2-FF65221C2F5D}"/>
          </ac:spMkLst>
        </pc:spChg>
      </pc:sldChg>
      <pc:sldChg chg="modSp">
        <pc:chgData name="Matthew Warner" userId="389b7aa93fe24cc9" providerId="Windows Live" clId="Web-{D4DF55F7-9267-4B32-4D4D-6B9A685D7966}" dt="2020-09-02T00:17:58.110" v="154" actId="20577"/>
        <pc:sldMkLst>
          <pc:docMk/>
          <pc:sldMk cId="2469862658" sldId="273"/>
        </pc:sldMkLst>
        <pc:spChg chg="mod">
          <ac:chgData name="Matthew Warner" userId="389b7aa93fe24cc9" providerId="Windows Live" clId="Web-{D4DF55F7-9267-4B32-4D4D-6B9A685D7966}" dt="2020-09-02T00:17:58.110" v="154" actId="20577"/>
          <ac:spMkLst>
            <pc:docMk/>
            <pc:sldMk cId="2469862658" sldId="273"/>
            <ac:spMk id="3" creationId="{7C1601A4-69CB-4A48-AE96-EE99E72FF3F2}"/>
          </ac:spMkLst>
        </pc:spChg>
      </pc:sldChg>
    </pc:docChg>
  </pc:docChgLst>
  <pc:docChgLst>
    <pc:chgData name="Matthew Warner" userId="389b7aa93fe24cc9" providerId="Windows Live" clId="Web-{E5170A36-3B63-4B55-9B7A-85D3B3CA92FF}"/>
    <pc:docChg chg="modSld">
      <pc:chgData name="Matthew Warner" userId="389b7aa93fe24cc9" providerId="Windows Live" clId="Web-{E5170A36-3B63-4B55-9B7A-85D3B3CA92FF}" dt="2020-08-25T21:28:51.477" v="323" actId="20577"/>
      <pc:docMkLst>
        <pc:docMk/>
      </pc:docMkLst>
      <pc:sldChg chg="modSp">
        <pc:chgData name="Matthew Warner" userId="389b7aa93fe24cc9" providerId="Windows Live" clId="Web-{E5170A36-3B63-4B55-9B7A-85D3B3CA92FF}" dt="2020-08-25T21:20:22.805" v="72" actId="20577"/>
        <pc:sldMkLst>
          <pc:docMk/>
          <pc:sldMk cId="2724415173" sldId="261"/>
        </pc:sldMkLst>
        <pc:spChg chg="mod">
          <ac:chgData name="Matthew Warner" userId="389b7aa93fe24cc9" providerId="Windows Live" clId="Web-{E5170A36-3B63-4B55-9B7A-85D3B3CA92FF}" dt="2020-08-25T21:20:22.805" v="72" actId="20577"/>
          <ac:spMkLst>
            <pc:docMk/>
            <pc:sldMk cId="2724415173" sldId="261"/>
            <ac:spMk id="3" creationId="{69852C57-983A-4ED4-A2E9-A96733015953}"/>
          </ac:spMkLst>
        </pc:spChg>
      </pc:sldChg>
      <pc:sldChg chg="modSp">
        <pc:chgData name="Matthew Warner" userId="389b7aa93fe24cc9" providerId="Windows Live" clId="Web-{E5170A36-3B63-4B55-9B7A-85D3B3CA92FF}" dt="2020-08-25T21:28:51.461" v="322" actId="20577"/>
        <pc:sldMkLst>
          <pc:docMk/>
          <pc:sldMk cId="373214369" sldId="264"/>
        </pc:sldMkLst>
        <pc:spChg chg="mod">
          <ac:chgData name="Matthew Warner" userId="389b7aa93fe24cc9" providerId="Windows Live" clId="Web-{E5170A36-3B63-4B55-9B7A-85D3B3CA92FF}" dt="2020-08-25T21:28:51.461" v="322" actId="20577"/>
          <ac:spMkLst>
            <pc:docMk/>
            <pc:sldMk cId="373214369" sldId="264"/>
            <ac:spMk id="3" creationId="{1E614483-10C4-418F-A031-02C4467C14E7}"/>
          </ac:spMkLst>
        </pc:spChg>
      </pc:sldChg>
      <pc:sldChg chg="modSp">
        <pc:chgData name="Matthew Warner" userId="389b7aa93fe24cc9" providerId="Windows Live" clId="Web-{E5170A36-3B63-4B55-9B7A-85D3B3CA92FF}" dt="2020-08-25T21:23:36.539" v="118" actId="20577"/>
        <pc:sldMkLst>
          <pc:docMk/>
          <pc:sldMk cId="3039479220" sldId="265"/>
        </pc:sldMkLst>
        <pc:spChg chg="mod">
          <ac:chgData name="Matthew Warner" userId="389b7aa93fe24cc9" providerId="Windows Live" clId="Web-{E5170A36-3B63-4B55-9B7A-85D3B3CA92FF}" dt="2020-08-25T21:23:36.539" v="118" actId="20577"/>
          <ac:spMkLst>
            <pc:docMk/>
            <pc:sldMk cId="3039479220" sldId="265"/>
            <ac:spMk id="3" creationId="{BA874226-B518-44A7-B142-BA0EFCF75816}"/>
          </ac:spMkLst>
        </pc:spChg>
      </pc:sldChg>
      <pc:sldChg chg="modSp">
        <pc:chgData name="Matthew Warner" userId="389b7aa93fe24cc9" providerId="Windows Live" clId="Web-{E5170A36-3B63-4B55-9B7A-85D3B3CA92FF}" dt="2020-08-25T21:23:42.305" v="120" actId="20577"/>
        <pc:sldMkLst>
          <pc:docMk/>
          <pc:sldMk cId="252762970" sldId="266"/>
        </pc:sldMkLst>
        <pc:spChg chg="mod">
          <ac:chgData name="Matthew Warner" userId="389b7aa93fe24cc9" providerId="Windows Live" clId="Web-{E5170A36-3B63-4B55-9B7A-85D3B3CA92FF}" dt="2020-08-25T21:23:42.305" v="120" actId="20577"/>
          <ac:spMkLst>
            <pc:docMk/>
            <pc:sldMk cId="252762970" sldId="266"/>
            <ac:spMk id="3" creationId="{82263948-6025-4804-AC47-C8C6B9AF6630}"/>
          </ac:spMkLst>
        </pc:spChg>
      </pc:sldChg>
      <pc:sldChg chg="modSp">
        <pc:chgData name="Matthew Warner" userId="389b7aa93fe24cc9" providerId="Windows Live" clId="Web-{E5170A36-3B63-4B55-9B7A-85D3B3CA92FF}" dt="2020-08-25T21:24:14.789" v="123" actId="20577"/>
        <pc:sldMkLst>
          <pc:docMk/>
          <pc:sldMk cId="3420347925" sldId="267"/>
        </pc:sldMkLst>
        <pc:spChg chg="mod">
          <ac:chgData name="Matthew Warner" userId="389b7aa93fe24cc9" providerId="Windows Live" clId="Web-{E5170A36-3B63-4B55-9B7A-85D3B3CA92FF}" dt="2020-08-25T21:24:14.789" v="123" actId="20577"/>
          <ac:spMkLst>
            <pc:docMk/>
            <pc:sldMk cId="3420347925" sldId="267"/>
            <ac:spMk id="3" creationId="{8008E226-FFE2-48EE-B58E-3A901D4D27E8}"/>
          </ac:spMkLst>
        </pc:spChg>
      </pc:sldChg>
      <pc:sldChg chg="modSp">
        <pc:chgData name="Matthew Warner" userId="389b7aa93fe24cc9" providerId="Windows Live" clId="Web-{E5170A36-3B63-4B55-9B7A-85D3B3CA92FF}" dt="2020-08-25T21:24:28.711" v="128" actId="20577"/>
        <pc:sldMkLst>
          <pc:docMk/>
          <pc:sldMk cId="3562130829" sldId="268"/>
        </pc:sldMkLst>
        <pc:spChg chg="mod">
          <ac:chgData name="Matthew Warner" userId="389b7aa93fe24cc9" providerId="Windows Live" clId="Web-{E5170A36-3B63-4B55-9B7A-85D3B3CA92FF}" dt="2020-08-25T21:24:28.711" v="128" actId="20577"/>
          <ac:spMkLst>
            <pc:docMk/>
            <pc:sldMk cId="3562130829" sldId="268"/>
            <ac:spMk id="3" creationId="{6C81B47E-EA99-4DBD-B5AA-63DD01F45EEC}"/>
          </ac:spMkLst>
        </pc:spChg>
      </pc:sldChg>
      <pc:sldChg chg="modSp">
        <pc:chgData name="Matthew Warner" userId="389b7aa93fe24cc9" providerId="Windows Live" clId="Web-{E5170A36-3B63-4B55-9B7A-85D3B3CA92FF}" dt="2020-08-25T21:24:44.133" v="132" actId="20577"/>
        <pc:sldMkLst>
          <pc:docMk/>
          <pc:sldMk cId="337103106" sldId="269"/>
        </pc:sldMkLst>
        <pc:spChg chg="mod">
          <ac:chgData name="Matthew Warner" userId="389b7aa93fe24cc9" providerId="Windows Live" clId="Web-{E5170A36-3B63-4B55-9B7A-85D3B3CA92FF}" dt="2020-08-25T21:24:44.133" v="132" actId="20577"/>
          <ac:spMkLst>
            <pc:docMk/>
            <pc:sldMk cId="337103106" sldId="269"/>
            <ac:spMk id="3" creationId="{E4388549-A6DD-4B47-9AF0-1810E08B5629}"/>
          </ac:spMkLst>
        </pc:spChg>
      </pc:sldChg>
      <pc:sldChg chg="modSp">
        <pc:chgData name="Matthew Warner" userId="389b7aa93fe24cc9" providerId="Windows Live" clId="Web-{E5170A36-3B63-4B55-9B7A-85D3B3CA92FF}" dt="2020-08-25T21:27:33.633" v="206" actId="20577"/>
        <pc:sldMkLst>
          <pc:docMk/>
          <pc:sldMk cId="656484464" sldId="271"/>
        </pc:sldMkLst>
        <pc:spChg chg="mod">
          <ac:chgData name="Matthew Warner" userId="389b7aa93fe24cc9" providerId="Windows Live" clId="Web-{E5170A36-3B63-4B55-9B7A-85D3B3CA92FF}" dt="2020-08-25T21:27:33.633" v="206" actId="20577"/>
          <ac:spMkLst>
            <pc:docMk/>
            <pc:sldMk cId="656484464" sldId="271"/>
            <ac:spMk id="3" creationId="{D327E97E-AE1B-400B-A18F-C9C7C854DCEB}"/>
          </ac:spMkLst>
        </pc:spChg>
      </pc:sldChg>
      <pc:sldChg chg="modSp">
        <pc:chgData name="Matthew Warner" userId="389b7aa93fe24cc9" providerId="Windows Live" clId="Web-{E5170A36-3B63-4B55-9B7A-85D3B3CA92FF}" dt="2020-08-25T21:26:38.023" v="142" actId="20577"/>
        <pc:sldMkLst>
          <pc:docMk/>
          <pc:sldMk cId="902538000" sldId="272"/>
        </pc:sldMkLst>
        <pc:spChg chg="mod">
          <ac:chgData name="Matthew Warner" userId="389b7aa93fe24cc9" providerId="Windows Live" clId="Web-{E5170A36-3B63-4B55-9B7A-85D3B3CA92FF}" dt="2020-08-25T21:26:38.023" v="142" actId="20577"/>
          <ac:spMkLst>
            <pc:docMk/>
            <pc:sldMk cId="902538000" sldId="272"/>
            <ac:spMk id="3" creationId="{6271AC3D-871B-45AF-B1F8-4A33E6A8EB79}"/>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3219A0-4809-4D74-B164-68A0E410155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6A88CF0-3466-417C-BEC5-7CB1BE0F8B89}">
      <dgm:prSet/>
      <dgm:spPr/>
      <dgm:t>
        <a:bodyPr/>
        <a:lstStyle/>
        <a:p>
          <a:r>
            <a:rPr lang="en-US"/>
            <a:t>Averaging!</a:t>
          </a:r>
        </a:p>
      </dgm:t>
    </dgm:pt>
    <dgm:pt modelId="{F6FDB54C-F993-40AB-8C7D-E7EFE61C2400}" type="parTrans" cxnId="{DD19E7AA-37A1-4C5A-8189-75E62C298AAD}">
      <dgm:prSet/>
      <dgm:spPr/>
      <dgm:t>
        <a:bodyPr/>
        <a:lstStyle/>
        <a:p>
          <a:endParaRPr lang="en-US"/>
        </a:p>
      </dgm:t>
    </dgm:pt>
    <dgm:pt modelId="{99DBDBFE-9045-4CEF-99C9-AA05881F3126}" type="sibTrans" cxnId="{DD19E7AA-37A1-4C5A-8189-75E62C298AAD}">
      <dgm:prSet/>
      <dgm:spPr/>
      <dgm:t>
        <a:bodyPr/>
        <a:lstStyle/>
        <a:p>
          <a:endParaRPr lang="en-US"/>
        </a:p>
      </dgm:t>
    </dgm:pt>
    <dgm:pt modelId="{0BD2AF98-A1AF-457B-9DA6-B9DDC3D89D3D}">
      <dgm:prSet/>
      <dgm:spPr/>
      <dgm:t>
        <a:bodyPr/>
        <a:lstStyle/>
        <a:p>
          <a:r>
            <a:rPr lang="en-US" dirty="0"/>
            <a:t>But</a:t>
          </a:r>
          <a:r>
            <a:rPr lang="en-US"/>
            <a:t>, that </a:t>
          </a:r>
          <a:r>
            <a:rPr lang="en-US" dirty="0"/>
            <a:t>begs the question: if we only have one training set where do multiple models come from?</a:t>
          </a:r>
        </a:p>
      </dgm:t>
    </dgm:pt>
    <dgm:pt modelId="{8B763A00-8145-4560-9356-7C6EBB5AE5D2}" type="parTrans" cxnId="{2E72BCA6-7FD0-4F07-B5A3-BF7E56D789EC}">
      <dgm:prSet/>
      <dgm:spPr/>
      <dgm:t>
        <a:bodyPr/>
        <a:lstStyle/>
        <a:p>
          <a:endParaRPr lang="en-US"/>
        </a:p>
      </dgm:t>
    </dgm:pt>
    <dgm:pt modelId="{B8154274-8EF5-4089-9EA8-2E10578F4D43}" type="sibTrans" cxnId="{2E72BCA6-7FD0-4F07-B5A3-BF7E56D789EC}">
      <dgm:prSet/>
      <dgm:spPr/>
      <dgm:t>
        <a:bodyPr/>
        <a:lstStyle/>
        <a:p>
          <a:endParaRPr lang="en-US"/>
        </a:p>
      </dgm:t>
    </dgm:pt>
    <dgm:pt modelId="{727266BF-56E7-4964-8F41-CD590153931F}" type="pres">
      <dgm:prSet presAssocID="{E13219A0-4809-4D74-B164-68A0E4101550}" presName="root" presStyleCnt="0">
        <dgm:presLayoutVars>
          <dgm:dir/>
          <dgm:resizeHandles val="exact"/>
        </dgm:presLayoutVars>
      </dgm:prSet>
      <dgm:spPr/>
    </dgm:pt>
    <dgm:pt modelId="{810AC1BC-1B45-4182-9707-168E2A45A40F}" type="pres">
      <dgm:prSet presAssocID="{66A88CF0-3466-417C-BEC5-7CB1BE0F8B89}" presName="compNode" presStyleCnt="0"/>
      <dgm:spPr/>
    </dgm:pt>
    <dgm:pt modelId="{4089E84B-0B00-4A51-8498-419A17F53FED}" type="pres">
      <dgm:prSet presAssocID="{66A88CF0-3466-417C-BEC5-7CB1BE0F8B89}" presName="bgRect" presStyleLbl="bgShp" presStyleIdx="0" presStyleCnt="2"/>
      <dgm:spPr/>
    </dgm:pt>
    <dgm:pt modelId="{EC166178-9101-491A-8C63-C0287ABBB9E5}" type="pres">
      <dgm:prSet presAssocID="{66A88CF0-3466-417C-BEC5-7CB1BE0F8B8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125C1760-0AFE-48B0-8222-C49131FD76A2}" type="pres">
      <dgm:prSet presAssocID="{66A88CF0-3466-417C-BEC5-7CB1BE0F8B89}" presName="spaceRect" presStyleCnt="0"/>
      <dgm:spPr/>
    </dgm:pt>
    <dgm:pt modelId="{A171EDA9-91AF-4373-B7E1-D82897116183}" type="pres">
      <dgm:prSet presAssocID="{66A88CF0-3466-417C-BEC5-7CB1BE0F8B89}" presName="parTx" presStyleLbl="revTx" presStyleIdx="0" presStyleCnt="2">
        <dgm:presLayoutVars>
          <dgm:chMax val="0"/>
          <dgm:chPref val="0"/>
        </dgm:presLayoutVars>
      </dgm:prSet>
      <dgm:spPr/>
    </dgm:pt>
    <dgm:pt modelId="{C6CDE5A5-0C78-4537-A3F4-4A4CFE7E356A}" type="pres">
      <dgm:prSet presAssocID="{99DBDBFE-9045-4CEF-99C9-AA05881F3126}" presName="sibTrans" presStyleCnt="0"/>
      <dgm:spPr/>
    </dgm:pt>
    <dgm:pt modelId="{B8140FA9-C0DE-40C7-8F44-795A0A8FF508}" type="pres">
      <dgm:prSet presAssocID="{0BD2AF98-A1AF-457B-9DA6-B9DDC3D89D3D}" presName="compNode" presStyleCnt="0"/>
      <dgm:spPr/>
    </dgm:pt>
    <dgm:pt modelId="{14CA8428-F952-4B51-81E6-E413A211A851}" type="pres">
      <dgm:prSet presAssocID="{0BD2AF98-A1AF-457B-9DA6-B9DDC3D89D3D}" presName="bgRect" presStyleLbl="bgShp" presStyleIdx="1" presStyleCnt="2"/>
      <dgm:spPr/>
    </dgm:pt>
    <dgm:pt modelId="{5A2A180D-88EA-45B7-B9E1-B830480A57A5}" type="pres">
      <dgm:prSet presAssocID="{0BD2AF98-A1AF-457B-9DA6-B9DDC3D89D3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 mark"/>
        </a:ext>
      </dgm:extLst>
    </dgm:pt>
    <dgm:pt modelId="{8C0433A2-C89E-4E44-8304-D0B2E6960D5A}" type="pres">
      <dgm:prSet presAssocID="{0BD2AF98-A1AF-457B-9DA6-B9DDC3D89D3D}" presName="spaceRect" presStyleCnt="0"/>
      <dgm:spPr/>
    </dgm:pt>
    <dgm:pt modelId="{AA9FB8A2-6253-435F-8D0E-6855C6F23089}" type="pres">
      <dgm:prSet presAssocID="{0BD2AF98-A1AF-457B-9DA6-B9DDC3D89D3D}" presName="parTx" presStyleLbl="revTx" presStyleIdx="1" presStyleCnt="2">
        <dgm:presLayoutVars>
          <dgm:chMax val="0"/>
          <dgm:chPref val="0"/>
        </dgm:presLayoutVars>
      </dgm:prSet>
      <dgm:spPr/>
    </dgm:pt>
  </dgm:ptLst>
  <dgm:cxnLst>
    <dgm:cxn modelId="{D1A77B15-E435-4EFB-AF25-9DF754CF4D6A}" type="presOf" srcId="{0BD2AF98-A1AF-457B-9DA6-B9DDC3D89D3D}" destId="{AA9FB8A2-6253-435F-8D0E-6855C6F23089}" srcOrd="0" destOrd="0" presId="urn:microsoft.com/office/officeart/2018/2/layout/IconVerticalSolidList"/>
    <dgm:cxn modelId="{208A778B-700E-4550-8106-ACBCEB821EC3}" type="presOf" srcId="{66A88CF0-3466-417C-BEC5-7CB1BE0F8B89}" destId="{A171EDA9-91AF-4373-B7E1-D82897116183}" srcOrd="0" destOrd="0" presId="urn:microsoft.com/office/officeart/2018/2/layout/IconVerticalSolidList"/>
    <dgm:cxn modelId="{2E72BCA6-7FD0-4F07-B5A3-BF7E56D789EC}" srcId="{E13219A0-4809-4D74-B164-68A0E4101550}" destId="{0BD2AF98-A1AF-457B-9DA6-B9DDC3D89D3D}" srcOrd="1" destOrd="0" parTransId="{8B763A00-8145-4560-9356-7C6EBB5AE5D2}" sibTransId="{B8154274-8EF5-4089-9EA8-2E10578F4D43}"/>
    <dgm:cxn modelId="{DD19E7AA-37A1-4C5A-8189-75E62C298AAD}" srcId="{E13219A0-4809-4D74-B164-68A0E4101550}" destId="{66A88CF0-3466-417C-BEC5-7CB1BE0F8B89}" srcOrd="0" destOrd="0" parTransId="{F6FDB54C-F993-40AB-8C7D-E7EFE61C2400}" sibTransId="{99DBDBFE-9045-4CEF-99C9-AA05881F3126}"/>
    <dgm:cxn modelId="{21613ABB-F966-4881-821C-20D053659F6D}" type="presOf" srcId="{E13219A0-4809-4D74-B164-68A0E4101550}" destId="{727266BF-56E7-4964-8F41-CD590153931F}" srcOrd="0" destOrd="0" presId="urn:microsoft.com/office/officeart/2018/2/layout/IconVerticalSolidList"/>
    <dgm:cxn modelId="{20FABA9B-C250-4317-A490-AD302A35A247}" type="presParOf" srcId="{727266BF-56E7-4964-8F41-CD590153931F}" destId="{810AC1BC-1B45-4182-9707-168E2A45A40F}" srcOrd="0" destOrd="0" presId="urn:microsoft.com/office/officeart/2018/2/layout/IconVerticalSolidList"/>
    <dgm:cxn modelId="{DD93F3C9-B68C-412B-8542-02A69A446666}" type="presParOf" srcId="{810AC1BC-1B45-4182-9707-168E2A45A40F}" destId="{4089E84B-0B00-4A51-8498-419A17F53FED}" srcOrd="0" destOrd="0" presId="urn:microsoft.com/office/officeart/2018/2/layout/IconVerticalSolidList"/>
    <dgm:cxn modelId="{6E9F27E0-E051-437A-9C2C-74DC67F11910}" type="presParOf" srcId="{810AC1BC-1B45-4182-9707-168E2A45A40F}" destId="{EC166178-9101-491A-8C63-C0287ABBB9E5}" srcOrd="1" destOrd="0" presId="urn:microsoft.com/office/officeart/2018/2/layout/IconVerticalSolidList"/>
    <dgm:cxn modelId="{0A4FCF64-04D9-4F25-BABB-21ACF0F5D8B9}" type="presParOf" srcId="{810AC1BC-1B45-4182-9707-168E2A45A40F}" destId="{125C1760-0AFE-48B0-8222-C49131FD76A2}" srcOrd="2" destOrd="0" presId="urn:microsoft.com/office/officeart/2018/2/layout/IconVerticalSolidList"/>
    <dgm:cxn modelId="{9F7D6BD7-9C84-460B-BE62-7B4AFD326E4C}" type="presParOf" srcId="{810AC1BC-1B45-4182-9707-168E2A45A40F}" destId="{A171EDA9-91AF-4373-B7E1-D82897116183}" srcOrd="3" destOrd="0" presId="urn:microsoft.com/office/officeart/2018/2/layout/IconVerticalSolidList"/>
    <dgm:cxn modelId="{14DAEF65-4D15-4F4A-8455-937A6DFBEA2C}" type="presParOf" srcId="{727266BF-56E7-4964-8F41-CD590153931F}" destId="{C6CDE5A5-0C78-4537-A3F4-4A4CFE7E356A}" srcOrd="1" destOrd="0" presId="urn:microsoft.com/office/officeart/2018/2/layout/IconVerticalSolidList"/>
    <dgm:cxn modelId="{93934730-631B-4C25-9D8B-06DAB1D03823}" type="presParOf" srcId="{727266BF-56E7-4964-8F41-CD590153931F}" destId="{B8140FA9-C0DE-40C7-8F44-795A0A8FF508}" srcOrd="2" destOrd="0" presId="urn:microsoft.com/office/officeart/2018/2/layout/IconVerticalSolidList"/>
    <dgm:cxn modelId="{91FE2461-C313-4381-892E-9658ABA96D03}" type="presParOf" srcId="{B8140FA9-C0DE-40C7-8F44-795A0A8FF508}" destId="{14CA8428-F952-4B51-81E6-E413A211A851}" srcOrd="0" destOrd="0" presId="urn:microsoft.com/office/officeart/2018/2/layout/IconVerticalSolidList"/>
    <dgm:cxn modelId="{0284A34E-CC09-4124-A8B9-E8F86A8C1FD3}" type="presParOf" srcId="{B8140FA9-C0DE-40C7-8F44-795A0A8FF508}" destId="{5A2A180D-88EA-45B7-B9E1-B830480A57A5}" srcOrd="1" destOrd="0" presId="urn:microsoft.com/office/officeart/2018/2/layout/IconVerticalSolidList"/>
    <dgm:cxn modelId="{7542959F-D41E-4A36-AB3F-B282EB8439D9}" type="presParOf" srcId="{B8140FA9-C0DE-40C7-8F44-795A0A8FF508}" destId="{8C0433A2-C89E-4E44-8304-D0B2E6960D5A}" srcOrd="2" destOrd="0" presId="urn:microsoft.com/office/officeart/2018/2/layout/IconVerticalSolidList"/>
    <dgm:cxn modelId="{2B4600C0-B7CB-4D66-B130-E85F71B9326E}" type="presParOf" srcId="{B8140FA9-C0DE-40C7-8F44-795A0A8FF508}" destId="{AA9FB8A2-6253-435F-8D0E-6855C6F2308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89E84B-0B00-4A51-8498-419A17F53FED}">
      <dsp:nvSpPr>
        <dsp:cNvPr id="0" name=""/>
        <dsp:cNvSpPr/>
      </dsp:nvSpPr>
      <dsp:spPr>
        <a:xfrm>
          <a:off x="0" y="682740"/>
          <a:ext cx="8785735" cy="12604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166178-9101-491A-8C63-C0287ABBB9E5}">
      <dsp:nvSpPr>
        <dsp:cNvPr id="0" name=""/>
        <dsp:cNvSpPr/>
      </dsp:nvSpPr>
      <dsp:spPr>
        <a:xfrm>
          <a:off x="381284" y="966339"/>
          <a:ext cx="693243" cy="6932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71EDA9-91AF-4373-B7E1-D82897116183}">
      <dsp:nvSpPr>
        <dsp:cNvPr id="0" name=""/>
        <dsp:cNvSpPr/>
      </dsp:nvSpPr>
      <dsp:spPr>
        <a:xfrm>
          <a:off x="1455812" y="682740"/>
          <a:ext cx="7329922" cy="1260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97" tIns="133397" rIns="133397" bIns="133397" numCol="1" spcCol="1270" anchor="ctr" anchorCtr="0">
          <a:noAutofit/>
        </a:bodyPr>
        <a:lstStyle/>
        <a:p>
          <a:pPr marL="0" lvl="0" indent="0" algn="l" defTabSz="1066800">
            <a:lnSpc>
              <a:spcPct val="90000"/>
            </a:lnSpc>
            <a:spcBef>
              <a:spcPct val="0"/>
            </a:spcBef>
            <a:spcAft>
              <a:spcPct val="35000"/>
            </a:spcAft>
            <a:buNone/>
          </a:pPr>
          <a:r>
            <a:rPr lang="en-US" sz="2400" kern="1200"/>
            <a:t>Averaging!</a:t>
          </a:r>
        </a:p>
      </dsp:txBody>
      <dsp:txXfrm>
        <a:off x="1455812" y="682740"/>
        <a:ext cx="7329922" cy="1260443"/>
      </dsp:txXfrm>
    </dsp:sp>
    <dsp:sp modelId="{14CA8428-F952-4B51-81E6-E413A211A851}">
      <dsp:nvSpPr>
        <dsp:cNvPr id="0" name=""/>
        <dsp:cNvSpPr/>
      </dsp:nvSpPr>
      <dsp:spPr>
        <a:xfrm>
          <a:off x="0" y="2258294"/>
          <a:ext cx="8785735" cy="12604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2A180D-88EA-45B7-B9E1-B830480A57A5}">
      <dsp:nvSpPr>
        <dsp:cNvPr id="0" name=""/>
        <dsp:cNvSpPr/>
      </dsp:nvSpPr>
      <dsp:spPr>
        <a:xfrm>
          <a:off x="381284" y="2541894"/>
          <a:ext cx="693243" cy="6932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9FB8A2-6253-435F-8D0E-6855C6F23089}">
      <dsp:nvSpPr>
        <dsp:cNvPr id="0" name=""/>
        <dsp:cNvSpPr/>
      </dsp:nvSpPr>
      <dsp:spPr>
        <a:xfrm>
          <a:off x="1455812" y="2258294"/>
          <a:ext cx="7329922" cy="1260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97" tIns="133397" rIns="133397" bIns="133397" numCol="1" spcCol="1270" anchor="ctr" anchorCtr="0">
          <a:noAutofit/>
        </a:bodyPr>
        <a:lstStyle/>
        <a:p>
          <a:pPr marL="0" lvl="0" indent="0" algn="l" defTabSz="1066800">
            <a:lnSpc>
              <a:spcPct val="90000"/>
            </a:lnSpc>
            <a:spcBef>
              <a:spcPct val="0"/>
            </a:spcBef>
            <a:spcAft>
              <a:spcPct val="35000"/>
            </a:spcAft>
            <a:buNone/>
          </a:pPr>
          <a:r>
            <a:rPr lang="en-US" sz="2400" kern="1200" dirty="0"/>
            <a:t>But</a:t>
          </a:r>
          <a:r>
            <a:rPr lang="en-US" sz="2400" kern="1200"/>
            <a:t>, that </a:t>
          </a:r>
          <a:r>
            <a:rPr lang="en-US" sz="2400" kern="1200" dirty="0"/>
            <a:t>begs the question: if we only have one training set where do multiple models come from?</a:t>
          </a:r>
        </a:p>
      </dsp:txBody>
      <dsp:txXfrm>
        <a:off x="1455812" y="2258294"/>
        <a:ext cx="7329922" cy="126044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F9EFDB-215C-4120-ADCB-EAD745B7163E}" type="datetimeFigureOut">
              <a:rPr lang="en-US" smtClean="0"/>
              <a:t>1/19/22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1F1524-C5FD-4370-8A10-5BE52A97A495}" type="slidenum">
              <a:rPr lang="en-US" smtClean="0"/>
              <a:t>‹#›</a:t>
            </a:fld>
            <a:endParaRPr lang="en-US"/>
          </a:p>
        </p:txBody>
      </p:sp>
    </p:spTree>
    <p:extLst>
      <p:ext uri="{BB962C8B-B14F-4D97-AF65-F5344CB8AC3E}">
        <p14:creationId xmlns:p14="http://schemas.microsoft.com/office/powerpoint/2010/main" val="1181674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1F1524-C5FD-4370-8A10-5BE52A97A495}" type="slidenum">
              <a:rPr lang="en-US" smtClean="0"/>
              <a:t>1</a:t>
            </a:fld>
            <a:endParaRPr lang="en-US"/>
          </a:p>
        </p:txBody>
      </p:sp>
    </p:spTree>
    <p:extLst>
      <p:ext uri="{BB962C8B-B14F-4D97-AF65-F5344CB8AC3E}">
        <p14:creationId xmlns:p14="http://schemas.microsoft.com/office/powerpoint/2010/main" val="19320219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https://towardsdatascience.com/ensemble-learning-bagging-boosting-3098079e5422</a:t>
            </a:r>
          </a:p>
        </p:txBody>
      </p:sp>
      <p:sp>
        <p:nvSpPr>
          <p:cNvPr id="4" name="Slide Number Placeholder 3"/>
          <p:cNvSpPr>
            <a:spLocks noGrp="1"/>
          </p:cNvSpPr>
          <p:nvPr>
            <p:ph type="sldNum" sz="quarter" idx="5"/>
          </p:nvPr>
        </p:nvSpPr>
        <p:spPr/>
        <p:txBody>
          <a:bodyPr/>
          <a:lstStyle/>
          <a:p>
            <a:fld id="{791F1524-C5FD-4370-8A10-5BE52A97A495}" type="slidenum">
              <a:rPr lang="en-US" smtClean="0"/>
              <a:t>14</a:t>
            </a:fld>
            <a:endParaRPr lang="en-US"/>
          </a:p>
        </p:txBody>
      </p:sp>
    </p:spTree>
    <p:extLst>
      <p:ext uri="{BB962C8B-B14F-4D97-AF65-F5344CB8AC3E}">
        <p14:creationId xmlns:p14="http://schemas.microsoft.com/office/powerpoint/2010/main" val="2884960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https://www.analyticsvidhya.com/blog/2020/05/decision-tree-vs-random-forest-algorithm/</a:t>
            </a:r>
          </a:p>
        </p:txBody>
      </p:sp>
      <p:sp>
        <p:nvSpPr>
          <p:cNvPr id="4" name="Slide Number Placeholder 3"/>
          <p:cNvSpPr>
            <a:spLocks noGrp="1"/>
          </p:cNvSpPr>
          <p:nvPr>
            <p:ph type="sldNum" sz="quarter" idx="5"/>
          </p:nvPr>
        </p:nvSpPr>
        <p:spPr/>
        <p:txBody>
          <a:bodyPr/>
          <a:lstStyle/>
          <a:p>
            <a:fld id="{791F1524-C5FD-4370-8A10-5BE52A97A495}" type="slidenum">
              <a:rPr lang="en-US" smtClean="0"/>
              <a:t>16</a:t>
            </a:fld>
            <a:endParaRPr lang="en-US"/>
          </a:p>
        </p:txBody>
      </p:sp>
    </p:spTree>
    <p:extLst>
      <p:ext uri="{BB962C8B-B14F-4D97-AF65-F5344CB8AC3E}">
        <p14:creationId xmlns:p14="http://schemas.microsoft.com/office/powerpoint/2010/main" val="2185338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1F1524-C5FD-4370-8A10-5BE52A97A495}" type="slidenum">
              <a:rPr lang="en-US" smtClean="0"/>
              <a:t>17</a:t>
            </a:fld>
            <a:endParaRPr lang="en-US"/>
          </a:p>
        </p:txBody>
      </p:sp>
    </p:spTree>
    <p:extLst>
      <p:ext uri="{BB962C8B-B14F-4D97-AF65-F5344CB8AC3E}">
        <p14:creationId xmlns:p14="http://schemas.microsoft.com/office/powerpoint/2010/main" val="3603489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Overfitting</a:t>
            </a:r>
            <a:r>
              <a:rPr lang="en-US" sz="1200" b="0" i="0" kern="1200" dirty="0">
                <a:solidFill>
                  <a:schemeClr val="tx1"/>
                </a:solidFill>
                <a:effectLst/>
                <a:latin typeface="+mn-lt"/>
                <a:ea typeface="+mn-ea"/>
                <a:cs typeface="+mn-cs"/>
              </a:rPr>
              <a:t>: Good performance on the training data, but low test accuracy which means poor </a:t>
            </a:r>
            <a:r>
              <a:rPr lang="en-US" sz="1200" b="0" i="0" kern="1200" dirty="0" err="1">
                <a:solidFill>
                  <a:schemeClr val="tx1"/>
                </a:solidFill>
                <a:effectLst/>
                <a:latin typeface="+mn-lt"/>
                <a:ea typeface="+mn-ea"/>
                <a:cs typeface="+mn-cs"/>
              </a:rPr>
              <a:t>generliazation</a:t>
            </a:r>
            <a:r>
              <a:rPr lang="en-US" sz="1200" b="0" i="0" kern="1200" dirty="0">
                <a:solidFill>
                  <a:schemeClr val="tx1"/>
                </a:solidFill>
                <a:effectLst/>
                <a:latin typeface="+mn-lt"/>
                <a:ea typeface="+mn-ea"/>
                <a:cs typeface="+mn-cs"/>
              </a:rPr>
              <a:t> to other data. The model is too complex, learning all the patterns of a specific dataset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Ex: </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Underfitting</a:t>
            </a:r>
            <a:r>
              <a:rPr lang="en-US" sz="1200" b="0" i="0" kern="1200" dirty="0">
                <a:solidFill>
                  <a:schemeClr val="tx1"/>
                </a:solidFill>
                <a:effectLst/>
                <a:latin typeface="+mn-lt"/>
                <a:ea typeface="+mn-ea"/>
                <a:cs typeface="+mn-cs"/>
              </a:rPr>
              <a:t>: Poor performance on the training data. The model is too simple so it doesn’t capture the patterns in the data leading to low training accuracy and poor generalization to other data</a:t>
            </a:r>
          </a:p>
          <a:p>
            <a:pPr fontAlgn="base"/>
            <a:r>
              <a:rPr lang="en-US" sz="1200" b="0" i="0" kern="1200" dirty="0">
                <a:solidFill>
                  <a:schemeClr val="tx1"/>
                </a:solidFill>
                <a:effectLst/>
                <a:latin typeface="+mn-lt"/>
                <a:ea typeface="+mn-ea"/>
                <a:cs typeface="+mn-cs"/>
              </a:rPr>
              <a:t>Ex:</a:t>
            </a:r>
          </a:p>
          <a:p>
            <a:pPr fontAlgn="base"/>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Both overfitting and underfitting can lead to poor model performance. But by far the most common problem in applied machine learning is overfitting.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 a resampling technique to estimate model accuracy – cross validation</a:t>
            </a:r>
          </a:p>
          <a:p>
            <a:pPr marL="171450" indent="-171450">
              <a:buFontTx/>
              <a:buChar char="-"/>
            </a:pPr>
            <a:r>
              <a:rPr lang="en-US" sz="1200" b="0" i="0" kern="1200" dirty="0">
                <a:solidFill>
                  <a:schemeClr val="tx1"/>
                </a:solidFill>
                <a:effectLst/>
                <a:latin typeface="+mn-lt"/>
                <a:ea typeface="+mn-ea"/>
                <a:cs typeface="+mn-cs"/>
              </a:rPr>
              <a:t> It allows you to train and test your model k-times (k-fold cross validation) on different subsets of training data and gives an estimate of the performance of a machine learning model on unseen data</a:t>
            </a:r>
          </a:p>
          <a:p>
            <a:pPr marL="171450" indent="-171450">
              <a:buFontTx/>
              <a:buChar char="-"/>
            </a:pPr>
            <a:r>
              <a:rPr lang="en-US" sz="1200" b="0" i="0" kern="1200" dirty="0">
                <a:solidFill>
                  <a:schemeClr val="tx1"/>
                </a:solidFill>
                <a:effectLst/>
                <a:latin typeface="+mn-lt"/>
                <a:ea typeface="+mn-ea"/>
                <a:cs typeface="+mn-cs"/>
              </a:rPr>
              <a:t>Cross validation allows you to compare different machine learning methods and get a sense of how well they will work in practice</a:t>
            </a:r>
          </a:p>
          <a:p>
            <a:pPr marL="171450" indent="-171450">
              <a:buFontTx/>
              <a:buChar char="-"/>
            </a:pPr>
            <a:r>
              <a:rPr lang="en-US" dirty="0"/>
              <a:t>https://</a:t>
            </a:r>
            <a:r>
              <a:rPr lang="en-US" dirty="0" err="1"/>
              <a:t>elitedatascience.com</a:t>
            </a:r>
            <a:r>
              <a:rPr lang="en-US" dirty="0"/>
              <a:t>/overfitting-in-machine-learning</a:t>
            </a:r>
          </a:p>
        </p:txBody>
      </p:sp>
      <p:sp>
        <p:nvSpPr>
          <p:cNvPr id="4" name="Slide Number Placeholder 3"/>
          <p:cNvSpPr>
            <a:spLocks noGrp="1"/>
          </p:cNvSpPr>
          <p:nvPr>
            <p:ph type="sldNum" sz="quarter" idx="5"/>
          </p:nvPr>
        </p:nvSpPr>
        <p:spPr/>
        <p:txBody>
          <a:bodyPr/>
          <a:lstStyle/>
          <a:p>
            <a:fld id="{791F1524-C5FD-4370-8A10-5BE52A97A495}" type="slidenum">
              <a:rPr lang="en-US" smtClean="0"/>
              <a:t>2</a:t>
            </a:fld>
            <a:endParaRPr lang="en-US"/>
          </a:p>
        </p:txBody>
      </p:sp>
    </p:spTree>
    <p:extLst>
      <p:ext uri="{BB962C8B-B14F-4D97-AF65-F5344CB8AC3E}">
        <p14:creationId xmlns:p14="http://schemas.microsoft.com/office/powerpoint/2010/main" val="3983195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1F1524-C5FD-4370-8A10-5BE52A97A495}" type="slidenum">
              <a:rPr lang="en-US" smtClean="0"/>
              <a:t>3</a:t>
            </a:fld>
            <a:endParaRPr lang="en-US"/>
          </a:p>
        </p:txBody>
      </p:sp>
    </p:spTree>
    <p:extLst>
      <p:ext uri="{BB962C8B-B14F-4D97-AF65-F5344CB8AC3E}">
        <p14:creationId xmlns:p14="http://schemas.microsoft.com/office/powerpoint/2010/main" val="2669578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1F1524-C5FD-4370-8A10-5BE52A97A495}" type="slidenum">
              <a:rPr lang="en-US" smtClean="0"/>
              <a:t>5</a:t>
            </a:fld>
            <a:endParaRPr lang="en-US"/>
          </a:p>
        </p:txBody>
      </p:sp>
    </p:spTree>
    <p:extLst>
      <p:ext uri="{BB962C8B-B14F-4D97-AF65-F5344CB8AC3E}">
        <p14:creationId xmlns:p14="http://schemas.microsoft.com/office/powerpoint/2010/main" val="3871265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1F1524-C5FD-4370-8A10-5BE52A97A495}" type="slidenum">
              <a:rPr lang="en-US" smtClean="0"/>
              <a:t>8</a:t>
            </a:fld>
            <a:endParaRPr lang="en-US"/>
          </a:p>
        </p:txBody>
      </p:sp>
    </p:spTree>
    <p:extLst>
      <p:ext uri="{BB962C8B-B14F-4D97-AF65-F5344CB8AC3E}">
        <p14:creationId xmlns:p14="http://schemas.microsoft.com/office/powerpoint/2010/main" val="229587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Hastie, </a:t>
            </a:r>
            <a:r>
              <a:rPr lang="en-US" dirty="0" err="1"/>
              <a:t>Tibshirani</a:t>
            </a:r>
            <a:r>
              <a:rPr lang="en-US" dirty="0"/>
              <a:t>, Friedman “Elements of Statistical Learning” 2001</a:t>
            </a:r>
          </a:p>
        </p:txBody>
      </p:sp>
      <p:sp>
        <p:nvSpPr>
          <p:cNvPr id="4" name="Slide Number Placeholder 3"/>
          <p:cNvSpPr>
            <a:spLocks noGrp="1"/>
          </p:cNvSpPr>
          <p:nvPr>
            <p:ph type="sldNum" sz="quarter" idx="5"/>
          </p:nvPr>
        </p:nvSpPr>
        <p:spPr/>
        <p:txBody>
          <a:bodyPr/>
          <a:lstStyle/>
          <a:p>
            <a:fld id="{791F1524-C5FD-4370-8A10-5BE52A97A495}" type="slidenum">
              <a:rPr lang="en-US" smtClean="0"/>
              <a:t>9</a:t>
            </a:fld>
            <a:endParaRPr lang="en-US"/>
          </a:p>
        </p:txBody>
      </p:sp>
    </p:spTree>
    <p:extLst>
      <p:ext uri="{BB962C8B-B14F-4D97-AF65-F5344CB8AC3E}">
        <p14:creationId xmlns:p14="http://schemas.microsoft.com/office/powerpoint/2010/main" val="2854027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1F1524-C5FD-4370-8A10-5BE52A97A495}" type="slidenum">
              <a:rPr lang="en-US" smtClean="0"/>
              <a:t>10</a:t>
            </a:fld>
            <a:endParaRPr lang="en-US"/>
          </a:p>
        </p:txBody>
      </p:sp>
    </p:spTree>
    <p:extLst>
      <p:ext uri="{BB962C8B-B14F-4D97-AF65-F5344CB8AC3E}">
        <p14:creationId xmlns:p14="http://schemas.microsoft.com/office/powerpoint/2010/main" val="2615824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http://people.csail.mit.edu/dsontag/courses/ml12/slides/lecture12.pdf</a:t>
            </a:r>
          </a:p>
        </p:txBody>
      </p:sp>
      <p:sp>
        <p:nvSpPr>
          <p:cNvPr id="4" name="Slide Number Placeholder 3"/>
          <p:cNvSpPr>
            <a:spLocks noGrp="1"/>
          </p:cNvSpPr>
          <p:nvPr>
            <p:ph type="sldNum" sz="quarter" idx="5"/>
          </p:nvPr>
        </p:nvSpPr>
        <p:spPr/>
        <p:txBody>
          <a:bodyPr/>
          <a:lstStyle/>
          <a:p>
            <a:fld id="{791F1524-C5FD-4370-8A10-5BE52A97A495}" type="slidenum">
              <a:rPr lang="en-US" smtClean="0"/>
              <a:t>12</a:t>
            </a:fld>
            <a:endParaRPr lang="en-US"/>
          </a:p>
        </p:txBody>
      </p:sp>
    </p:spTree>
    <p:extLst>
      <p:ext uri="{BB962C8B-B14F-4D97-AF65-F5344CB8AC3E}">
        <p14:creationId xmlns:p14="http://schemas.microsoft.com/office/powerpoint/2010/main" val="1228026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works if you </a:t>
            </a:r>
            <a:r>
              <a:rPr lang="en-US" dirty="0" err="1"/>
              <a:t>hav</a:t>
            </a:r>
            <a:endParaRPr lang="en-US" dirty="0"/>
          </a:p>
        </p:txBody>
      </p:sp>
      <p:sp>
        <p:nvSpPr>
          <p:cNvPr id="4" name="Slide Number Placeholder 3"/>
          <p:cNvSpPr>
            <a:spLocks noGrp="1"/>
          </p:cNvSpPr>
          <p:nvPr>
            <p:ph type="sldNum" sz="quarter" idx="5"/>
          </p:nvPr>
        </p:nvSpPr>
        <p:spPr/>
        <p:txBody>
          <a:bodyPr/>
          <a:lstStyle/>
          <a:p>
            <a:fld id="{791F1524-C5FD-4370-8A10-5BE52A97A495}" type="slidenum">
              <a:rPr lang="en-US" smtClean="0"/>
              <a:t>13</a:t>
            </a:fld>
            <a:endParaRPr lang="en-US"/>
          </a:p>
        </p:txBody>
      </p:sp>
    </p:spTree>
    <p:extLst>
      <p:ext uri="{BB962C8B-B14F-4D97-AF65-F5344CB8AC3E}">
        <p14:creationId xmlns:p14="http://schemas.microsoft.com/office/powerpoint/2010/main" val="2067213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CF1A1B0-862D-4909-A7DB-D8ADA062DFCA}" type="datetimeFigureOut">
              <a:rPr lang="en-US" dirty="0"/>
              <a:t>1/19/22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4FAB73BC-B049-4115-A692-8D63A059BFB8}" type="slidenum">
              <a:rPr lang="en-US" dirty="0"/>
              <a:pPr/>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62123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156144-9CB7-4E3A-B87E-A382F9BE05EF}" type="datetimeFigureOut">
              <a:rPr lang="en-US" dirty="0"/>
              <a:t>1/19/22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811903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43D55F-46AB-4791-9172-4FA8DD3A6A9C}" type="datetimeFigureOut">
              <a:rPr lang="en-US" dirty="0"/>
              <a:t>1/19/22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683662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026881-8A08-449C-8D73-E5F201F814C1}" type="datetimeFigureOut">
              <a:rPr lang="en-US" dirty="0"/>
              <a:t>1/19/22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026476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EB5A5E-0C07-4E93-A112-D37B4D166B30}" type="datetimeFigureOut">
              <a:rPr lang="en-US" dirty="0"/>
              <a:t>1/19/22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11895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1F71C5-DC57-4358-A1EA-30C08AF6E3C5}" type="datetimeFigureOut">
              <a:rPr lang="en-US" dirty="0"/>
              <a:t>1/19/22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191138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571DBA-DE60-4731-B773-47AAA185C143}" type="datetimeFigureOut">
              <a:rPr lang="en-US" dirty="0"/>
              <a:t>1/19/22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235188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1/19/22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53307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4A628-C83B-4C66-83F4-1711CE3738FD}" type="datetimeFigureOut">
              <a:rPr lang="en-US" dirty="0"/>
              <a:t>1/19/22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443404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8C1D73-9400-43CA-A37F-F9B7D00DE14C}" type="datetimeFigureOut">
              <a:rPr lang="en-US" dirty="0"/>
              <a:t>1/19/22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21393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B7711-B905-4633-B4D7-6F3A49A2E7D9}" type="datetimeFigureOut">
              <a:rPr lang="en-US" dirty="0"/>
              <a:t>1/19/22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047018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89C235CF-BDA2-4E7E-8BBD-350479985E74}" type="datetimeFigureOut">
              <a:rPr lang="en-US" dirty="0"/>
              <a:pPr/>
              <a:t>1/19/22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79650826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Week 17</a:t>
            </a:r>
          </a:p>
        </p:txBody>
      </p:sp>
      <p:sp>
        <p:nvSpPr>
          <p:cNvPr id="5" name="Subtitle 4">
            <a:extLst>
              <a:ext uri="{FF2B5EF4-FFF2-40B4-BE49-F238E27FC236}">
                <a16:creationId xmlns:a16="http://schemas.microsoft.com/office/drawing/2014/main" id="{1BB4FC84-A1E9-450B-9D7D-78DA058A12F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2FF6B-9638-4395-BA5C-D175AFD34E54}"/>
              </a:ext>
            </a:extLst>
          </p:cNvPr>
          <p:cNvSpPr>
            <a:spLocks noGrp="1"/>
          </p:cNvSpPr>
          <p:nvPr>
            <p:ph type="title"/>
          </p:nvPr>
        </p:nvSpPr>
        <p:spPr>
          <a:xfrm>
            <a:off x="1261872" y="365760"/>
            <a:ext cx="9692640" cy="1325562"/>
          </a:xfrm>
        </p:spPr>
        <p:txBody>
          <a:bodyPr>
            <a:normAutofit/>
          </a:bodyPr>
          <a:lstStyle/>
          <a:p>
            <a:r>
              <a:rPr lang="en-US" dirty="0"/>
              <a:t>How do you reduce variance without increasing bias?</a:t>
            </a:r>
          </a:p>
        </p:txBody>
      </p:sp>
      <p:graphicFrame>
        <p:nvGraphicFramePr>
          <p:cNvPr id="5" name="Content Placeholder 2">
            <a:extLst>
              <a:ext uri="{FF2B5EF4-FFF2-40B4-BE49-F238E27FC236}">
                <a16:creationId xmlns:a16="http://schemas.microsoft.com/office/drawing/2014/main" id="{C75CE237-8E68-4B25-8640-6B9DBC717C75}"/>
              </a:ext>
            </a:extLst>
          </p:cNvPr>
          <p:cNvGraphicFramePr>
            <a:graphicFrameLocks noGrp="1"/>
          </p:cNvGraphicFramePr>
          <p:nvPr>
            <p:ph idx="1"/>
            <p:extLst>
              <p:ext uri="{D42A27DB-BD31-4B8C-83A1-F6EECF244321}">
                <p14:modId xmlns:p14="http://schemas.microsoft.com/office/powerpoint/2010/main" val="3503478258"/>
              </p:ext>
            </p:extLst>
          </p:nvPr>
        </p:nvGraphicFramePr>
        <p:xfrm>
          <a:off x="1262063" y="2013055"/>
          <a:ext cx="8785735" cy="4201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312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C3158-93AC-42EB-925B-0A36661D757B}"/>
              </a:ext>
            </a:extLst>
          </p:cNvPr>
          <p:cNvSpPr>
            <a:spLocks noGrp="1"/>
          </p:cNvSpPr>
          <p:nvPr>
            <p:ph type="title"/>
          </p:nvPr>
        </p:nvSpPr>
        <p:spPr/>
        <p:txBody>
          <a:bodyPr/>
          <a:lstStyle/>
          <a:p>
            <a:r>
              <a:rPr lang="en-US" dirty="0"/>
              <a:t>Bootstrapping</a:t>
            </a:r>
          </a:p>
        </p:txBody>
      </p:sp>
      <p:sp>
        <p:nvSpPr>
          <p:cNvPr id="3" name="Content Placeholder 2">
            <a:extLst>
              <a:ext uri="{FF2B5EF4-FFF2-40B4-BE49-F238E27FC236}">
                <a16:creationId xmlns:a16="http://schemas.microsoft.com/office/drawing/2014/main" id="{0BB3C514-9BA9-4D9F-8B1A-7BAC3B5C3527}"/>
              </a:ext>
            </a:extLst>
          </p:cNvPr>
          <p:cNvSpPr>
            <a:spLocks noGrp="1"/>
          </p:cNvSpPr>
          <p:nvPr>
            <p:ph idx="1"/>
          </p:nvPr>
        </p:nvSpPr>
        <p:spPr/>
        <p:txBody>
          <a:bodyPr/>
          <a:lstStyle/>
          <a:p>
            <a:r>
              <a:rPr lang="en-US" dirty="0"/>
              <a:t>Bootstrapping – random sample with replacement.</a:t>
            </a:r>
          </a:p>
          <a:p>
            <a:r>
              <a:rPr lang="en-US" dirty="0"/>
              <a:t>This method helps understand the bias and variance in a dataset</a:t>
            </a:r>
          </a:p>
          <a:p>
            <a:r>
              <a:rPr lang="en-US" dirty="0"/>
              <a:t>Basically, this is sampling with replacement, also called resampling</a:t>
            </a:r>
          </a:p>
          <a:p>
            <a:endParaRPr lang="en-US" dirty="0"/>
          </a:p>
          <a:p>
            <a:endParaRPr lang="en-US" dirty="0"/>
          </a:p>
          <a:p>
            <a:endParaRPr lang="en-US" dirty="0"/>
          </a:p>
          <a:p>
            <a:endParaRPr lang="en-US" dirty="0"/>
          </a:p>
          <a:p>
            <a:r>
              <a:rPr lang="en-US" dirty="0"/>
              <a:t>Why would we do this in practice?</a:t>
            </a:r>
          </a:p>
        </p:txBody>
      </p:sp>
    </p:spTree>
    <p:extLst>
      <p:ext uri="{BB962C8B-B14F-4D97-AF65-F5344CB8AC3E}">
        <p14:creationId xmlns:p14="http://schemas.microsoft.com/office/powerpoint/2010/main" val="1743145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A1565-EB41-4165-A57C-CB7D4376AF95}"/>
              </a:ext>
            </a:extLst>
          </p:cNvPr>
          <p:cNvSpPr>
            <a:spLocks noGrp="1"/>
          </p:cNvSpPr>
          <p:nvPr>
            <p:ph type="title"/>
          </p:nvPr>
        </p:nvSpPr>
        <p:spPr>
          <a:xfrm>
            <a:off x="643831" y="640080"/>
            <a:ext cx="3690425" cy="1325562"/>
          </a:xfrm>
        </p:spPr>
        <p:txBody>
          <a:bodyPr>
            <a:normAutofit fontScale="90000"/>
          </a:bodyPr>
          <a:lstStyle/>
          <a:p>
            <a:r>
              <a:rPr lang="en-US" sz="3200" dirty="0"/>
              <a:t>Bagging – bootstrap aggregating</a:t>
            </a:r>
          </a:p>
        </p:txBody>
      </p:sp>
      <p:sp>
        <p:nvSpPr>
          <p:cNvPr id="3" name="Content Placeholder 2">
            <a:extLst>
              <a:ext uri="{FF2B5EF4-FFF2-40B4-BE49-F238E27FC236}">
                <a16:creationId xmlns:a16="http://schemas.microsoft.com/office/drawing/2014/main" id="{BDEA0BD6-FEE8-4718-B11B-8F87987CEB85}"/>
              </a:ext>
            </a:extLst>
          </p:cNvPr>
          <p:cNvSpPr>
            <a:spLocks noGrp="1"/>
          </p:cNvSpPr>
          <p:nvPr>
            <p:ph idx="1"/>
          </p:nvPr>
        </p:nvSpPr>
        <p:spPr>
          <a:xfrm>
            <a:off x="643831" y="1936955"/>
            <a:ext cx="3690425" cy="4243182"/>
          </a:xfrm>
        </p:spPr>
        <p:txBody>
          <a:bodyPr>
            <a:normAutofit/>
          </a:bodyPr>
          <a:lstStyle/>
          <a:p>
            <a:r>
              <a:rPr lang="en-US" sz="1600" dirty="0"/>
              <a:t>Bagging - A way to decrease the variance of the model by generating additional training data</a:t>
            </a:r>
          </a:p>
          <a:p>
            <a:r>
              <a:rPr lang="en-US" sz="1600" dirty="0"/>
              <a:t>We take repeated bootstrapped samples, run models, and average them together to </a:t>
            </a:r>
            <a:r>
              <a:rPr lang="en-US" sz="1600" u="sng" dirty="0"/>
              <a:t>reduce variance</a:t>
            </a:r>
          </a:p>
          <a:p>
            <a:r>
              <a:rPr lang="en-US" sz="1600" u="sng" dirty="0"/>
              <a:t>Bagging does not typically affect bias</a:t>
            </a:r>
          </a:p>
        </p:txBody>
      </p:sp>
      <p:pic>
        <p:nvPicPr>
          <p:cNvPr id="5" name="Picture 4" descr="Chart&#10;&#10;Description automatically generated">
            <a:extLst>
              <a:ext uri="{FF2B5EF4-FFF2-40B4-BE49-F238E27FC236}">
                <a16:creationId xmlns:a16="http://schemas.microsoft.com/office/drawing/2014/main" id="{5082D89D-6C69-4F1A-B319-57C85602E899}"/>
              </a:ext>
            </a:extLst>
          </p:cNvPr>
          <p:cNvPicPr>
            <a:picLocks noChangeAspect="1"/>
          </p:cNvPicPr>
          <p:nvPr/>
        </p:nvPicPr>
        <p:blipFill>
          <a:blip r:embed="rId3"/>
          <a:stretch>
            <a:fillRect/>
          </a:stretch>
        </p:blipFill>
        <p:spPr>
          <a:xfrm>
            <a:off x="4654296" y="1425822"/>
            <a:ext cx="6155736" cy="4016617"/>
          </a:xfrm>
          <a:prstGeom prst="rect">
            <a:avLst/>
          </a:prstGeom>
        </p:spPr>
      </p:pic>
    </p:spTree>
    <p:extLst>
      <p:ext uri="{BB962C8B-B14F-4D97-AF65-F5344CB8AC3E}">
        <p14:creationId xmlns:p14="http://schemas.microsoft.com/office/powerpoint/2010/main" val="318488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BB906-4196-4D3C-8A9E-6D228073702E}"/>
              </a:ext>
            </a:extLst>
          </p:cNvPr>
          <p:cNvSpPr>
            <a:spLocks noGrp="1"/>
          </p:cNvSpPr>
          <p:nvPr>
            <p:ph type="title"/>
          </p:nvPr>
        </p:nvSpPr>
        <p:spPr/>
        <p:txBody>
          <a:bodyPr/>
          <a:lstStyle/>
          <a:p>
            <a:r>
              <a:rPr lang="en-US" dirty="0"/>
              <a:t>Boosting</a:t>
            </a:r>
          </a:p>
        </p:txBody>
      </p:sp>
      <p:sp>
        <p:nvSpPr>
          <p:cNvPr id="3" name="Content Placeholder 2">
            <a:extLst>
              <a:ext uri="{FF2B5EF4-FFF2-40B4-BE49-F238E27FC236}">
                <a16:creationId xmlns:a16="http://schemas.microsoft.com/office/drawing/2014/main" id="{F7B9B8F3-7F77-4EBB-96A6-1E3AC2FE1893}"/>
              </a:ext>
            </a:extLst>
          </p:cNvPr>
          <p:cNvSpPr>
            <a:spLocks noGrp="1"/>
          </p:cNvSpPr>
          <p:nvPr>
            <p:ph idx="1"/>
          </p:nvPr>
        </p:nvSpPr>
        <p:spPr/>
        <p:txBody>
          <a:bodyPr/>
          <a:lstStyle/>
          <a:p>
            <a:r>
              <a:rPr lang="en-US" dirty="0"/>
              <a:t>Boosting: method for converting rules of thumb and inclinations into rules for prediction</a:t>
            </a:r>
          </a:p>
          <a:p>
            <a:r>
              <a:rPr lang="en-US" dirty="0"/>
              <a:t>Boosting </a:t>
            </a:r>
            <a:r>
              <a:rPr lang="en-US" u="sng" dirty="0"/>
              <a:t>reduces bias</a:t>
            </a:r>
            <a:endParaRPr lang="en-US" dirty="0"/>
          </a:p>
          <a:p>
            <a:r>
              <a:rPr lang="en-US" dirty="0"/>
              <a:t>How? Two steps:</a:t>
            </a:r>
          </a:p>
          <a:p>
            <a:pPr marL="0" indent="0">
              <a:buNone/>
            </a:pPr>
            <a:r>
              <a:rPr lang="en-US" dirty="0"/>
              <a:t>1) Produce a bunch of decently performing models</a:t>
            </a:r>
          </a:p>
          <a:p>
            <a:pPr marL="0" indent="0">
              <a:buNone/>
            </a:pPr>
            <a:r>
              <a:rPr lang="en-US" dirty="0"/>
              <a:t>2)  Sort based on a performance function where those with good predictive results are given a higher weight in the final model. </a:t>
            </a:r>
          </a:p>
        </p:txBody>
      </p:sp>
    </p:spTree>
    <p:extLst>
      <p:ext uri="{BB962C8B-B14F-4D97-AF65-F5344CB8AC3E}">
        <p14:creationId xmlns:p14="http://schemas.microsoft.com/office/powerpoint/2010/main" val="142929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5006-D906-47CD-BB72-EA7BC036A9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2E1260C-D503-4942-B3F3-CDA1E5226307}"/>
              </a:ext>
            </a:extLst>
          </p:cNvPr>
          <p:cNvSpPr>
            <a:spLocks noGrp="1"/>
          </p:cNvSpPr>
          <p:nvPr>
            <p:ph idx="1"/>
          </p:nvPr>
        </p:nvSpPr>
        <p:spPr/>
        <p:txBody>
          <a:bodyPr/>
          <a:lstStyle/>
          <a:p>
            <a:endParaRPr lang="en-US"/>
          </a:p>
        </p:txBody>
      </p:sp>
      <p:pic>
        <p:nvPicPr>
          <p:cNvPr id="1026" name="Picture 2" descr="Ensemble Learning: Bagging &amp;amp; Boosting | by Fernando López | Towards Data  Science">
            <a:extLst>
              <a:ext uri="{FF2B5EF4-FFF2-40B4-BE49-F238E27FC236}">
                <a16:creationId xmlns:a16="http://schemas.microsoft.com/office/drawing/2014/main" id="{7FE04E45-F45C-4E77-84FC-FD55B7C726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4698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7BDE90-8DCF-4039-AB05-11C3F09C3813}"/>
              </a:ext>
            </a:extLst>
          </p:cNvPr>
          <p:cNvSpPr>
            <a:spLocks noGrp="1"/>
          </p:cNvSpPr>
          <p:nvPr>
            <p:ph type="ctrTitle"/>
          </p:nvPr>
        </p:nvSpPr>
        <p:spPr/>
        <p:txBody>
          <a:bodyPr/>
          <a:lstStyle/>
          <a:p>
            <a:r>
              <a:rPr lang="en-US" dirty="0"/>
              <a:t>Break (15 Minutes)</a:t>
            </a:r>
          </a:p>
        </p:txBody>
      </p:sp>
      <p:sp>
        <p:nvSpPr>
          <p:cNvPr id="5" name="Subtitle 4">
            <a:extLst>
              <a:ext uri="{FF2B5EF4-FFF2-40B4-BE49-F238E27FC236}">
                <a16:creationId xmlns:a16="http://schemas.microsoft.com/office/drawing/2014/main" id="{AE43AD4D-53BE-4D90-B4EE-A313556AC5A9}"/>
              </a:ext>
            </a:extLst>
          </p:cNvPr>
          <p:cNvSpPr>
            <a:spLocks noGrp="1"/>
          </p:cNvSpPr>
          <p:nvPr>
            <p:ph type="subTitle" idx="1"/>
          </p:nvPr>
        </p:nvSpPr>
        <p:spPr/>
        <p:txBody>
          <a:bodyPr/>
          <a:lstStyle/>
          <a:p>
            <a:r>
              <a:rPr lang="en-US" dirty="0"/>
              <a:t>Attendance </a:t>
            </a:r>
            <a:r>
              <a:rPr lang="en-US" dirty="0" err="1"/>
              <a:t>word:</a:t>
            </a:r>
            <a:r>
              <a:rPr lang="en-US" b="0" i="0" dirty="0" err="1">
                <a:solidFill>
                  <a:schemeClr val="tx1"/>
                </a:solidFill>
                <a:effectLst/>
                <a:latin typeface="Slack-Lato"/>
              </a:rPr>
              <a:t>CSSConjurer</a:t>
            </a:r>
            <a:r>
              <a:rPr lang="en-US" b="0" i="0" dirty="0">
                <a:solidFill>
                  <a:srgbClr val="1D1C1D"/>
                </a:solidFill>
                <a:effectLst/>
                <a:latin typeface="Slack-Lato"/>
              </a:rPr>
              <a:t> </a:t>
            </a:r>
            <a:endParaRPr lang="en-US" dirty="0">
              <a:solidFill>
                <a:schemeClr val="tx1">
                  <a:lumMod val="95000"/>
                </a:schemeClr>
              </a:solidFill>
            </a:endParaRPr>
          </a:p>
        </p:txBody>
      </p:sp>
    </p:spTree>
    <p:extLst>
      <p:ext uri="{BB962C8B-B14F-4D97-AF65-F5344CB8AC3E}">
        <p14:creationId xmlns:p14="http://schemas.microsoft.com/office/powerpoint/2010/main" val="2787214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F07A1-AB63-407B-A941-741A41D01790}"/>
              </a:ext>
            </a:extLst>
          </p:cNvPr>
          <p:cNvSpPr>
            <a:spLocks noGrp="1"/>
          </p:cNvSpPr>
          <p:nvPr>
            <p:ph type="title"/>
          </p:nvPr>
        </p:nvSpPr>
        <p:spPr>
          <a:xfrm>
            <a:off x="643831" y="640080"/>
            <a:ext cx="3690425" cy="1325562"/>
          </a:xfrm>
        </p:spPr>
        <p:txBody>
          <a:bodyPr>
            <a:normAutofit/>
          </a:bodyPr>
          <a:lstStyle/>
          <a:p>
            <a:r>
              <a:rPr lang="en-US" sz="3200"/>
              <a:t>Random Forest</a:t>
            </a:r>
          </a:p>
        </p:txBody>
      </p:sp>
      <p:sp>
        <p:nvSpPr>
          <p:cNvPr id="3" name="Content Placeholder 2">
            <a:extLst>
              <a:ext uri="{FF2B5EF4-FFF2-40B4-BE49-F238E27FC236}">
                <a16:creationId xmlns:a16="http://schemas.microsoft.com/office/drawing/2014/main" id="{B397077F-2B7B-4203-8EF8-DE0978F33353}"/>
              </a:ext>
            </a:extLst>
          </p:cNvPr>
          <p:cNvSpPr>
            <a:spLocks noGrp="1"/>
          </p:cNvSpPr>
          <p:nvPr>
            <p:ph idx="1"/>
          </p:nvPr>
        </p:nvSpPr>
        <p:spPr>
          <a:xfrm>
            <a:off x="643831" y="1936955"/>
            <a:ext cx="3690425" cy="4243182"/>
          </a:xfrm>
        </p:spPr>
        <p:txBody>
          <a:bodyPr>
            <a:normAutofit/>
          </a:bodyPr>
          <a:lstStyle/>
          <a:p>
            <a:r>
              <a:rPr lang="en-US" sz="1600" dirty="0"/>
              <a:t>Random forest is a type of ensemble method that runs multiple decision tree algorithms (often several hundred) where each of the trees gets a vote and the result/prediction is determined by those votes</a:t>
            </a:r>
          </a:p>
          <a:p>
            <a:pPr lvl="1"/>
            <a:r>
              <a:rPr lang="en-US" dirty="0"/>
              <a:t>What is this also called?</a:t>
            </a:r>
          </a:p>
          <a:p>
            <a:pPr lvl="1"/>
            <a:r>
              <a:rPr lang="en-US" dirty="0">
                <a:solidFill>
                  <a:schemeClr val="accent5">
                    <a:lumMod val="75000"/>
                  </a:schemeClr>
                </a:solidFill>
              </a:rPr>
              <a:t>Bagging</a:t>
            </a:r>
          </a:p>
        </p:txBody>
      </p:sp>
      <p:pic>
        <p:nvPicPr>
          <p:cNvPr id="2050" name="Picture 2" descr="random forest ensemble">
            <a:extLst>
              <a:ext uri="{FF2B5EF4-FFF2-40B4-BE49-F238E27FC236}">
                <a16:creationId xmlns:a16="http://schemas.microsoft.com/office/drawing/2014/main" id="{B55104B9-AD79-46F8-AD8B-21BDC2F8302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1348875"/>
            <a:ext cx="6155736" cy="4170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80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2A9E-C0F4-4E0F-AFFE-27A0CF3625B5}"/>
              </a:ext>
            </a:extLst>
          </p:cNvPr>
          <p:cNvSpPr>
            <a:spLocks noGrp="1"/>
          </p:cNvSpPr>
          <p:nvPr>
            <p:ph type="title"/>
          </p:nvPr>
        </p:nvSpPr>
        <p:spPr/>
        <p:txBody>
          <a:bodyPr/>
          <a:lstStyle/>
          <a:p>
            <a:r>
              <a:rPr lang="en-US" dirty="0"/>
              <a:t>Week 17 Group Exercise</a:t>
            </a:r>
          </a:p>
        </p:txBody>
      </p:sp>
      <p:sp>
        <p:nvSpPr>
          <p:cNvPr id="3" name="Content Placeholder 2">
            <a:extLst>
              <a:ext uri="{FF2B5EF4-FFF2-40B4-BE49-F238E27FC236}">
                <a16:creationId xmlns:a16="http://schemas.microsoft.com/office/drawing/2014/main" id="{D327E97E-AE1B-400B-A18F-C9C7C854DCEB}"/>
              </a:ext>
            </a:extLst>
          </p:cNvPr>
          <p:cNvSpPr>
            <a:spLocks noGrp="1"/>
          </p:cNvSpPr>
          <p:nvPr>
            <p:ph idx="1"/>
          </p:nvPr>
        </p:nvSpPr>
        <p:spPr/>
        <p:txBody>
          <a:bodyPr vert="horz" lIns="91440" tIns="45720" rIns="91440" bIns="45720" rtlCol="0" anchor="t">
            <a:normAutofit/>
          </a:bodyPr>
          <a:lstStyle/>
          <a:p>
            <a:r>
              <a:rPr lang="en-US" spc="0" dirty="0"/>
              <a:t>Once you finish and have submitted your exercise in Canvas via a </a:t>
            </a:r>
            <a:r>
              <a:rPr lang="en-US" spc="0" dirty="0" err="1"/>
              <a:t>github</a:t>
            </a:r>
            <a:r>
              <a:rPr lang="en-US" spc="0" dirty="0"/>
              <a:t> link, use the remaining time to work on </a:t>
            </a:r>
            <a:r>
              <a:rPr lang="en-US" spc="0"/>
              <a:t>your homework.</a:t>
            </a:r>
            <a:endParaRPr lang="en-US" spc="0" dirty="0"/>
          </a:p>
        </p:txBody>
      </p:sp>
    </p:spTree>
    <p:extLst>
      <p:ext uri="{BB962C8B-B14F-4D97-AF65-F5344CB8AC3E}">
        <p14:creationId xmlns:p14="http://schemas.microsoft.com/office/powerpoint/2010/main" val="656484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6C5DD-629A-487F-A7F5-924593CD7E48}"/>
              </a:ext>
            </a:extLst>
          </p:cNvPr>
          <p:cNvSpPr>
            <a:spLocks noGrp="1"/>
          </p:cNvSpPr>
          <p:nvPr>
            <p:ph type="title"/>
          </p:nvPr>
        </p:nvSpPr>
        <p:spPr/>
        <p:txBody>
          <a:bodyPr/>
          <a:lstStyle/>
          <a:p>
            <a:r>
              <a:rPr lang="en-US" dirty="0"/>
              <a:t>Warm-up	(10 minutes)</a:t>
            </a:r>
          </a:p>
        </p:txBody>
      </p:sp>
      <p:sp>
        <p:nvSpPr>
          <p:cNvPr id="3" name="Content Placeholder 2">
            <a:extLst>
              <a:ext uri="{FF2B5EF4-FFF2-40B4-BE49-F238E27FC236}">
                <a16:creationId xmlns:a16="http://schemas.microsoft.com/office/drawing/2014/main" id="{25D9BA3D-E1A8-448E-8CE9-5E85A7B8C4E1}"/>
              </a:ext>
            </a:extLst>
          </p:cNvPr>
          <p:cNvSpPr>
            <a:spLocks noGrp="1"/>
          </p:cNvSpPr>
          <p:nvPr>
            <p:ph idx="1"/>
          </p:nvPr>
        </p:nvSpPr>
        <p:spPr>
          <a:xfrm>
            <a:off x="1261872" y="1717130"/>
            <a:ext cx="8595360" cy="4351337"/>
          </a:xfrm>
        </p:spPr>
        <p:txBody>
          <a:bodyPr/>
          <a:lstStyle/>
          <a:p>
            <a:r>
              <a:rPr lang="en-US" dirty="0"/>
              <a:t>What are underfitting and overfitting? How do you avoid them?</a:t>
            </a:r>
          </a:p>
          <a:p>
            <a:endParaRPr lang="en-US" dirty="0"/>
          </a:p>
          <a:p>
            <a:endParaRPr lang="en-US" dirty="0"/>
          </a:p>
          <a:p>
            <a:endParaRPr lang="en-US" dirty="0"/>
          </a:p>
          <a:p>
            <a:endParaRPr lang="en-US" dirty="0"/>
          </a:p>
          <a:p>
            <a:r>
              <a:rPr lang="en-US" dirty="0"/>
              <a:t>What is cross </a:t>
            </a:r>
            <a:r>
              <a:rPr lang="en-US"/>
              <a:t>validation?</a:t>
            </a: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8562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EB97C-9C9E-4774-B618-710FC677AD19}"/>
              </a:ext>
            </a:extLst>
          </p:cNvPr>
          <p:cNvSpPr>
            <a:spLocks noGrp="1"/>
          </p:cNvSpPr>
          <p:nvPr>
            <p:ph type="title"/>
          </p:nvPr>
        </p:nvSpPr>
        <p:spPr>
          <a:xfrm>
            <a:off x="80344" y="40412"/>
            <a:ext cx="9692640" cy="769046"/>
          </a:xfrm>
        </p:spPr>
        <p:txBody>
          <a:bodyPr/>
          <a:lstStyle/>
          <a:p>
            <a:r>
              <a:rPr lang="en-US" dirty="0"/>
              <a:t>Today's Activities</a:t>
            </a:r>
          </a:p>
        </p:txBody>
      </p:sp>
      <p:sp>
        <p:nvSpPr>
          <p:cNvPr id="3" name="Content Placeholder 2">
            <a:extLst>
              <a:ext uri="{FF2B5EF4-FFF2-40B4-BE49-F238E27FC236}">
                <a16:creationId xmlns:a16="http://schemas.microsoft.com/office/drawing/2014/main" id="{A94ED92E-9B1F-48CA-A2B2-FF65221C2F5D}"/>
              </a:ext>
            </a:extLst>
          </p:cNvPr>
          <p:cNvSpPr>
            <a:spLocks noGrp="1"/>
          </p:cNvSpPr>
          <p:nvPr>
            <p:ph idx="1"/>
          </p:nvPr>
        </p:nvSpPr>
        <p:spPr>
          <a:xfrm>
            <a:off x="696793" y="981182"/>
            <a:ext cx="9400168" cy="5507179"/>
          </a:xfrm>
        </p:spPr>
        <p:txBody>
          <a:bodyPr vert="horz" lIns="91440" tIns="45720" rIns="91440" bIns="45720" rtlCol="0" anchor="t">
            <a:normAutofit/>
          </a:bodyPr>
          <a:lstStyle/>
          <a:p>
            <a:r>
              <a:rPr lang="en-US" dirty="0"/>
              <a:t>Warmup (15 mins)</a:t>
            </a:r>
          </a:p>
          <a:p>
            <a:r>
              <a:rPr lang="en-US" dirty="0"/>
              <a:t>Lingering Presentations </a:t>
            </a:r>
            <a:r>
              <a:rPr lang="en-US"/>
              <a:t>(25 </a:t>
            </a:r>
            <a:r>
              <a:rPr lang="en-US" dirty="0"/>
              <a:t>mins)</a:t>
            </a:r>
          </a:p>
          <a:p>
            <a:r>
              <a:rPr lang="en-US" dirty="0"/>
              <a:t>ROC Curve Reading (15 mins)</a:t>
            </a:r>
          </a:p>
          <a:p>
            <a:r>
              <a:rPr lang="en-US" dirty="0"/>
              <a:t>Ensemble Methods (30 mins)</a:t>
            </a:r>
          </a:p>
          <a:p>
            <a:r>
              <a:rPr lang="en-US" dirty="0"/>
              <a:t>Break (15 mins) </a:t>
            </a:r>
          </a:p>
          <a:p>
            <a:r>
              <a:rPr lang="en-US" dirty="0"/>
              <a:t>Random Forest (30 mins)</a:t>
            </a:r>
          </a:p>
          <a:p>
            <a:r>
              <a:rPr lang="en-US" dirty="0"/>
              <a:t>Group Exercise (50 mins)</a:t>
            </a:r>
          </a:p>
        </p:txBody>
      </p:sp>
    </p:spTree>
    <p:extLst>
      <p:ext uri="{BB962C8B-B14F-4D97-AF65-F5344CB8AC3E}">
        <p14:creationId xmlns:p14="http://schemas.microsoft.com/office/powerpoint/2010/main" val="2975521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E1A43-979E-43E5-8C1F-8326EB2B3FB4}"/>
              </a:ext>
            </a:extLst>
          </p:cNvPr>
          <p:cNvSpPr>
            <a:spLocks noGrp="1"/>
          </p:cNvSpPr>
          <p:nvPr>
            <p:ph type="title"/>
          </p:nvPr>
        </p:nvSpPr>
        <p:spPr/>
        <p:txBody>
          <a:bodyPr/>
          <a:lstStyle/>
          <a:p>
            <a:r>
              <a:rPr lang="en-US" dirty="0"/>
              <a:t>Class Memo</a:t>
            </a:r>
          </a:p>
        </p:txBody>
      </p:sp>
      <p:sp>
        <p:nvSpPr>
          <p:cNvPr id="3" name="Content Placeholder 2">
            <a:extLst>
              <a:ext uri="{FF2B5EF4-FFF2-40B4-BE49-F238E27FC236}">
                <a16:creationId xmlns:a16="http://schemas.microsoft.com/office/drawing/2014/main" id="{AB97D0A4-C422-42C6-8E66-F662B343808D}"/>
              </a:ext>
            </a:extLst>
          </p:cNvPr>
          <p:cNvSpPr>
            <a:spLocks noGrp="1"/>
          </p:cNvSpPr>
          <p:nvPr>
            <p:ph idx="1"/>
          </p:nvPr>
        </p:nvSpPr>
        <p:spPr/>
        <p:txBody>
          <a:bodyPr/>
          <a:lstStyle/>
          <a:p>
            <a:r>
              <a:rPr lang="en-US" dirty="0"/>
              <a:t>To continue in this course, you must have completed 16 of the 17 assignments by January 26</a:t>
            </a:r>
            <a:r>
              <a:rPr lang="en-US" baseline="30000" dirty="0"/>
              <a:t>th</a:t>
            </a:r>
            <a:r>
              <a:rPr lang="en-US" dirty="0"/>
              <a:t>!</a:t>
            </a:r>
          </a:p>
          <a:p>
            <a:endParaRPr lang="en-US" dirty="0"/>
          </a:p>
          <a:p>
            <a:r>
              <a:rPr lang="en-US" dirty="0"/>
              <a:t>Remember, for the whole course, you can miss one assignment, but you must complete all your group projects. </a:t>
            </a:r>
          </a:p>
        </p:txBody>
      </p:sp>
    </p:spTree>
    <p:extLst>
      <p:ext uri="{BB962C8B-B14F-4D97-AF65-F5344CB8AC3E}">
        <p14:creationId xmlns:p14="http://schemas.microsoft.com/office/powerpoint/2010/main" val="1152658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00A9A80-E8FE-48ED-A56B-95801B221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E85544B9-05BC-4819-A434-90EE49FAF6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49CC9BA-9AF8-4387-B950-1E53B70F3BF2}"/>
              </a:ext>
            </a:extLst>
          </p:cNvPr>
          <p:cNvSpPr>
            <a:spLocks noGrp="1"/>
          </p:cNvSpPr>
          <p:nvPr>
            <p:ph type="title"/>
          </p:nvPr>
        </p:nvSpPr>
        <p:spPr>
          <a:xfrm>
            <a:off x="2055822" y="745182"/>
            <a:ext cx="9026153" cy="3386433"/>
          </a:xfrm>
        </p:spPr>
        <p:txBody>
          <a:bodyPr vert="horz" lIns="91440" tIns="45720" rIns="91440" bIns="45720" rtlCol="0" anchor="b">
            <a:normAutofit/>
          </a:bodyPr>
          <a:lstStyle/>
          <a:p>
            <a:pPr>
              <a:lnSpc>
                <a:spcPct val="85000"/>
              </a:lnSpc>
            </a:pPr>
            <a:r>
              <a:rPr lang="en-US" sz="6000"/>
              <a:t>Review Homework</a:t>
            </a:r>
          </a:p>
        </p:txBody>
      </p:sp>
      <p:sp>
        <p:nvSpPr>
          <p:cNvPr id="12" name="Rectangle 11">
            <a:extLst>
              <a:ext uri="{FF2B5EF4-FFF2-40B4-BE49-F238E27FC236}">
                <a16:creationId xmlns:a16="http://schemas.microsoft.com/office/drawing/2014/main" id="{B734FEF0-069B-48C5-BACF-9716F03012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1286934"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372429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0FD769F-BDEE-4149-8C98-A92F1F8A1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C00EF3B-797F-4060-9460-6EEF08B1B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15E1278-DD9B-4E35-8DD3-4189000C55DE}"/>
              </a:ext>
            </a:extLst>
          </p:cNvPr>
          <p:cNvSpPr>
            <a:spLocks noGrp="1"/>
          </p:cNvSpPr>
          <p:nvPr>
            <p:ph type="title"/>
          </p:nvPr>
        </p:nvSpPr>
        <p:spPr>
          <a:xfrm>
            <a:off x="961786" y="758952"/>
            <a:ext cx="6271117" cy="4041648"/>
          </a:xfrm>
        </p:spPr>
        <p:txBody>
          <a:bodyPr vert="horz" lIns="91440" tIns="45720" rIns="91440" bIns="45720" rtlCol="0" anchor="b">
            <a:normAutofit/>
          </a:bodyPr>
          <a:lstStyle/>
          <a:p>
            <a:pPr>
              <a:lnSpc>
                <a:spcPct val="85000"/>
              </a:lnSpc>
            </a:pPr>
            <a:r>
              <a:rPr lang="en-US" sz="7200"/>
              <a:t>Review Decision Tree Optimizations</a:t>
            </a:r>
          </a:p>
        </p:txBody>
      </p:sp>
      <p:sp>
        <p:nvSpPr>
          <p:cNvPr id="14" name="Rectangle 13">
            <a:extLst>
              <a:ext uri="{FF2B5EF4-FFF2-40B4-BE49-F238E27FC236}">
                <a16:creationId xmlns:a16="http://schemas.microsoft.com/office/drawing/2014/main" id="{3A61A9DA-15A4-4F42-877E-D7285E6F7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652759" y="-3484712"/>
            <a:ext cx="320040" cy="32004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Edit">
            <a:extLst>
              <a:ext uri="{FF2B5EF4-FFF2-40B4-BE49-F238E27FC236}">
                <a16:creationId xmlns:a16="http://schemas.microsoft.com/office/drawing/2014/main" id="{EC9D5787-4496-49A5-A0DB-345E4822DB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2944" y="1772849"/>
            <a:ext cx="3307276" cy="3307276"/>
          </a:xfrm>
          <a:prstGeom prst="rect">
            <a:avLst/>
          </a:prstGeom>
        </p:spPr>
      </p:pic>
    </p:spTree>
    <p:extLst>
      <p:ext uri="{BB962C8B-B14F-4D97-AF65-F5344CB8AC3E}">
        <p14:creationId xmlns:p14="http://schemas.microsoft.com/office/powerpoint/2010/main" val="1109663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58EC8D-68D1-4138-B719-BE00C78AD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12928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4579E4-5B5F-42C9-B08F-A904C81B1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811"/>
            <a:ext cx="2556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5D1EC-07EE-4153-81CA-E8EFD559952F}"/>
              </a:ext>
            </a:extLst>
          </p:cNvPr>
          <p:cNvSpPr>
            <a:spLocks noGrp="1"/>
          </p:cNvSpPr>
          <p:nvPr>
            <p:ph type="title"/>
          </p:nvPr>
        </p:nvSpPr>
        <p:spPr>
          <a:xfrm rot="16200000">
            <a:off x="-1322904" y="2514944"/>
            <a:ext cx="5054601" cy="1955108"/>
          </a:xfrm>
        </p:spPr>
        <p:txBody>
          <a:bodyPr anchor="b">
            <a:normAutofit/>
          </a:bodyPr>
          <a:lstStyle/>
          <a:p>
            <a:pPr algn="r"/>
            <a:r>
              <a:rPr lang="en-US" sz="4000">
                <a:solidFill>
                  <a:srgbClr val="FFFFFF"/>
                </a:solidFill>
              </a:rPr>
              <a:t>ROC Curve Reading</a:t>
            </a:r>
          </a:p>
        </p:txBody>
      </p:sp>
      <p:sp>
        <p:nvSpPr>
          <p:cNvPr id="3" name="Content Placeholder 2">
            <a:extLst>
              <a:ext uri="{FF2B5EF4-FFF2-40B4-BE49-F238E27FC236}">
                <a16:creationId xmlns:a16="http://schemas.microsoft.com/office/drawing/2014/main" id="{01D6A27B-BC63-4D99-B21F-CCCB44F74DF2}"/>
              </a:ext>
            </a:extLst>
          </p:cNvPr>
          <p:cNvSpPr>
            <a:spLocks noGrp="1"/>
          </p:cNvSpPr>
          <p:nvPr>
            <p:ph idx="1"/>
          </p:nvPr>
        </p:nvSpPr>
        <p:spPr>
          <a:xfrm>
            <a:off x="3102654" y="965199"/>
            <a:ext cx="6670520" cy="5207002"/>
          </a:xfrm>
          <a:noFill/>
        </p:spPr>
        <p:txBody>
          <a:bodyPr anchor="t">
            <a:normAutofit/>
          </a:bodyPr>
          <a:lstStyle/>
          <a:p>
            <a:r>
              <a:rPr lang="en-US" sz="2400"/>
              <a:t>What is an ROC curve? Why is it useful over simply using the true positive and false positive rates?</a:t>
            </a:r>
          </a:p>
          <a:p>
            <a:endParaRPr lang="en-US" sz="2400"/>
          </a:p>
          <a:p>
            <a:endParaRPr lang="en-US" sz="2400"/>
          </a:p>
          <a:p>
            <a:r>
              <a:rPr lang="en-US" sz="2400"/>
              <a:t>What is AUC and what does it tell us?</a:t>
            </a:r>
          </a:p>
        </p:txBody>
      </p:sp>
    </p:spTree>
    <p:extLst>
      <p:ext uri="{BB962C8B-B14F-4D97-AF65-F5344CB8AC3E}">
        <p14:creationId xmlns:p14="http://schemas.microsoft.com/office/powerpoint/2010/main" val="61189832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9DC86-D08D-4644-A9E0-A02B21EC998F}"/>
              </a:ext>
            </a:extLst>
          </p:cNvPr>
          <p:cNvSpPr>
            <a:spLocks noGrp="1"/>
          </p:cNvSpPr>
          <p:nvPr>
            <p:ph type="title"/>
          </p:nvPr>
        </p:nvSpPr>
        <p:spPr/>
        <p:txBody>
          <a:bodyPr/>
          <a:lstStyle/>
          <a:p>
            <a:r>
              <a:rPr lang="en-US" dirty="0"/>
              <a:t>Ensemble Methods</a:t>
            </a:r>
          </a:p>
        </p:txBody>
      </p:sp>
      <p:sp>
        <p:nvSpPr>
          <p:cNvPr id="3" name="Content Placeholder 2">
            <a:extLst>
              <a:ext uri="{FF2B5EF4-FFF2-40B4-BE49-F238E27FC236}">
                <a16:creationId xmlns:a16="http://schemas.microsoft.com/office/drawing/2014/main" id="{A9DBEE8E-AF15-474C-9482-C29F66FB43E8}"/>
              </a:ext>
            </a:extLst>
          </p:cNvPr>
          <p:cNvSpPr>
            <a:spLocks noGrp="1"/>
          </p:cNvSpPr>
          <p:nvPr>
            <p:ph idx="1"/>
          </p:nvPr>
        </p:nvSpPr>
        <p:spPr/>
        <p:txBody>
          <a:bodyPr/>
          <a:lstStyle/>
          <a:p>
            <a:r>
              <a:rPr lang="en-US" dirty="0"/>
              <a:t>From the </a:t>
            </a:r>
            <a:r>
              <a:rPr lang="en-US" dirty="0" err="1"/>
              <a:t>DataCamp</a:t>
            </a:r>
            <a:r>
              <a:rPr lang="en-US" dirty="0"/>
              <a:t>, what do you know about ensemble methods? </a:t>
            </a:r>
          </a:p>
          <a:p>
            <a:endParaRPr lang="en-US" dirty="0"/>
          </a:p>
          <a:p>
            <a:r>
              <a:rPr lang="en-US" dirty="0"/>
              <a:t>The winners of machine learning competitions with million-dollar prizes almost always use ensemble methods</a:t>
            </a:r>
          </a:p>
          <a:p>
            <a:r>
              <a:rPr lang="en-US" dirty="0"/>
              <a:t>Ensemble methods – train many different models on the same dataset and aggregate the model predictions into one robust and fault-tolerant model </a:t>
            </a:r>
          </a:p>
          <a:p>
            <a:endParaRPr lang="en-US" dirty="0"/>
          </a:p>
        </p:txBody>
      </p:sp>
    </p:spTree>
    <p:extLst>
      <p:ext uri="{BB962C8B-B14F-4D97-AF65-F5344CB8AC3E}">
        <p14:creationId xmlns:p14="http://schemas.microsoft.com/office/powerpoint/2010/main" val="1446980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214C-D02C-4FCA-A203-43857F53C60B}"/>
              </a:ext>
            </a:extLst>
          </p:cNvPr>
          <p:cNvSpPr>
            <a:spLocks noGrp="1"/>
          </p:cNvSpPr>
          <p:nvPr>
            <p:ph type="title"/>
          </p:nvPr>
        </p:nvSpPr>
        <p:spPr/>
        <p:txBody>
          <a:bodyPr/>
          <a:lstStyle/>
          <a:p>
            <a:r>
              <a:rPr lang="en-US" dirty="0"/>
              <a:t>Bias-Variance Tradeoff</a:t>
            </a:r>
          </a:p>
        </p:txBody>
      </p:sp>
      <p:pic>
        <p:nvPicPr>
          <p:cNvPr id="5" name="Picture 4">
            <a:extLst>
              <a:ext uri="{FF2B5EF4-FFF2-40B4-BE49-F238E27FC236}">
                <a16:creationId xmlns:a16="http://schemas.microsoft.com/office/drawing/2014/main" id="{35451C20-C1BB-490F-936D-567CF0243ADC}"/>
              </a:ext>
            </a:extLst>
          </p:cNvPr>
          <p:cNvPicPr>
            <a:picLocks noChangeAspect="1"/>
          </p:cNvPicPr>
          <p:nvPr/>
        </p:nvPicPr>
        <p:blipFill>
          <a:blip r:embed="rId3"/>
          <a:stretch>
            <a:fillRect/>
          </a:stretch>
        </p:blipFill>
        <p:spPr>
          <a:xfrm>
            <a:off x="1384055" y="1691322"/>
            <a:ext cx="6610350" cy="4305300"/>
          </a:xfrm>
          <a:prstGeom prst="rect">
            <a:avLst/>
          </a:prstGeom>
        </p:spPr>
      </p:pic>
    </p:spTree>
    <p:extLst>
      <p:ext uri="{BB962C8B-B14F-4D97-AF65-F5344CB8AC3E}">
        <p14:creationId xmlns:p14="http://schemas.microsoft.com/office/powerpoint/2010/main" val="1706346971"/>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22705</TotalTime>
  <Words>702</Words>
  <Application>Microsoft Macintosh PowerPoint</Application>
  <PresentationFormat>Widescreen</PresentationFormat>
  <Paragraphs>96</Paragraphs>
  <Slides>17</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Schoolbook</vt:lpstr>
      <vt:lpstr>Slack-Lato</vt:lpstr>
      <vt:lpstr>Wingdings 2</vt:lpstr>
      <vt:lpstr>View</vt:lpstr>
      <vt:lpstr>Week 17</vt:lpstr>
      <vt:lpstr>Warm-up (10 minutes)</vt:lpstr>
      <vt:lpstr>Today's Activities</vt:lpstr>
      <vt:lpstr>Class Memo</vt:lpstr>
      <vt:lpstr>Review Homework</vt:lpstr>
      <vt:lpstr>Review Decision Tree Optimizations</vt:lpstr>
      <vt:lpstr>ROC Curve Reading</vt:lpstr>
      <vt:lpstr>Ensemble Methods</vt:lpstr>
      <vt:lpstr>Bias-Variance Tradeoff</vt:lpstr>
      <vt:lpstr>How do you reduce variance without increasing bias?</vt:lpstr>
      <vt:lpstr>Bootstrapping</vt:lpstr>
      <vt:lpstr>Bagging – bootstrap aggregating</vt:lpstr>
      <vt:lpstr>Boosting</vt:lpstr>
      <vt:lpstr>PowerPoint Presentation</vt:lpstr>
      <vt:lpstr>Break (15 Minutes)</vt:lpstr>
      <vt:lpstr>Random Forest</vt:lpstr>
      <vt:lpstr>Week 17 Group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Clarine Esperance</cp:lastModifiedBy>
  <cp:revision>704</cp:revision>
  <dcterms:created xsi:type="dcterms:W3CDTF">2020-08-22T14:57:00Z</dcterms:created>
  <dcterms:modified xsi:type="dcterms:W3CDTF">2022-01-20T19:59:08Z</dcterms:modified>
</cp:coreProperties>
</file>