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/>
    <p:restoredTop sz="94718"/>
  </p:normalViewPr>
  <p:slideViewPr>
    <p:cSldViewPr snapToGrid="0">
      <p:cViewPr varScale="1">
        <p:scale>
          <a:sx n="117" d="100"/>
          <a:sy n="117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7882-5D18-1259-27F5-B02B572A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62FC5-A4E9-91B1-1139-27D7D24F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4098-E4B4-E22F-1115-7C7FF740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7D68-CA0A-1682-CA9D-9B7ED059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925D-CE5E-FC53-38DF-38EB6128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687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C995-690F-CB4D-826F-D5BAF1C7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67B47-1B0E-5A87-57D7-6C4D4AEDA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701F-44C5-0115-3B0A-43B7019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18B6-A68B-24F3-EBCC-D48B1F0E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718A-306A-B47E-707F-C4B87563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6204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DCC54-59BF-3DE1-096D-4422EA5D8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BD3BE-DB4D-1621-696B-AB85FC2F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610A-C11A-87D3-09AA-BAFCCAD9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30CA-EC8C-25F5-3D19-8409E82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BB4D-D1F4-8B3E-B545-CEC3211E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698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9AC9-1902-617D-5D72-75B40CA9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E6F5-B421-889A-D9F3-3898A8FF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9558A-749B-FC7D-222F-BD81DAD4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BAE9-C834-8E99-F90E-B0D1E7C5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7380-0D8B-B22F-DB84-52AEC8FB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6205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5857-91EF-699F-3F99-66A4D4A7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48F98-0CBB-5FC4-685B-DD1A953A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FABD-FC07-D082-A5D2-55F1AA60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0959-7F8D-35B5-C441-89B4CB0D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F29F-8E1D-BCF5-D0D9-BD1324AD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8699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60A0-5FC7-04DE-65F5-004D38D3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55E6-0E79-09D1-00C6-B47249F53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322A8-544C-007A-63E2-C72E2BF0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3FEAB-3A56-2719-09FF-EC808B2B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8AF49-B1E3-6B80-A415-6703B8B2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31214-28F5-2284-0951-8B3FEFE0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2545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E92A-AC4A-645F-E3DC-120DCEDC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F9AE-57D0-A399-F014-2F17E988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0AA2C-786A-465F-FE8C-5C80B492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599E0-0A65-07F2-BDA4-483FA7901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282CD-0CD6-2961-C582-FFB2324C2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23635-2971-D0E4-31B8-7405540E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D65BD-A971-FC0F-08C7-EB5F00F3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44E1D-574D-9BAC-C6BF-ECB34127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5780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276B-8901-8904-9487-1C3B760C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31A9C-7C7C-1B5C-63A9-8E78F06C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C873A-F70A-7AA3-2DB2-AA8A1DDC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FAE17-F17A-6E7C-E8DD-48ABF8A1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6507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9DD14-A9A9-48F0-B531-CBB6BA1A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4F835-6E90-6BF5-E8DB-CFC3AD7D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0141-9D3B-9706-ED42-68140FF5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072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7951-011F-0A70-030C-03EE296E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258B-0DA3-EDA1-6C0A-9C6638DA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45AD-215B-C62E-B6C9-A35FA54C5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01FF7-4DAC-73DF-F121-B875AA63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771E-306B-1176-73A3-3CD6E529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4EA68-833F-EEC0-15B8-5029CB76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762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8F92-1084-30E9-4C1D-1E41E4A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D598E-6CFB-CA5D-DB4D-03CB886B7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35A57-F235-3EC9-358B-7E00A71FD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6FE38-8819-D20E-0CCA-E1CB98D5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57BD3-AEDC-2ECA-AF1C-5B412AF0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46329-41D0-49C1-9975-64274369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4650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1D6D6-D165-9B10-D8BE-511A0EA3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589D-2E4B-D215-6A94-3E99B1C7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BF7C3-772D-E443-21DB-947040D17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827F-2F94-0848-B818-0392BA85292D}" type="datetimeFigureOut">
              <a:rPr lang="en-MX" smtClean="0"/>
              <a:t>27/01/24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5445-53A9-981E-19D4-BD25432E9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DB0E1-FF3A-C62B-3184-31DA70678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355E-8D08-3949-9855-07F007F2886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8105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1C495D-653B-A67B-5851-E21737A6440D}"/>
              </a:ext>
            </a:extLst>
          </p:cNvPr>
          <p:cNvSpPr>
            <a:spLocks/>
          </p:cNvSpPr>
          <p:nvPr/>
        </p:nvSpPr>
        <p:spPr>
          <a:xfrm>
            <a:off x="2368926" y="2054415"/>
            <a:ext cx="5501445" cy="2516400"/>
          </a:xfrm>
          <a:prstGeom prst="rect">
            <a:avLst/>
          </a:prstGeom>
          <a:solidFill>
            <a:srgbClr val="3C6E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D383B0-BC33-6846-8C1A-3420B6F6FD4F}"/>
              </a:ext>
            </a:extLst>
          </p:cNvPr>
          <p:cNvGrpSpPr/>
          <p:nvPr/>
        </p:nvGrpSpPr>
        <p:grpSpPr>
          <a:xfrm>
            <a:off x="2368926" y="1910576"/>
            <a:ext cx="5722252" cy="2843166"/>
            <a:chOff x="2793468" y="2062976"/>
            <a:chExt cx="5722252" cy="2843166"/>
          </a:xfrm>
        </p:grpSpPr>
        <p:pic>
          <p:nvPicPr>
            <p:cNvPr id="10" name="Graphic 9" descr="Head with gears outline">
              <a:extLst>
                <a:ext uri="{FF2B5EF4-FFF2-40B4-BE49-F238E27FC236}">
                  <a16:creationId xmlns:a16="http://schemas.microsoft.com/office/drawing/2014/main" id="{FC5D6501-7C5E-E57B-84C8-5EFDDDF8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225515" y="2615937"/>
              <a:ext cx="2290205" cy="229020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1C8E2F-C592-F73C-72E2-764FD860D9B4}"/>
                </a:ext>
              </a:extLst>
            </p:cNvPr>
            <p:cNvSpPr/>
            <p:nvPr/>
          </p:nvSpPr>
          <p:spPr>
            <a:xfrm>
              <a:off x="2793468" y="2062976"/>
              <a:ext cx="5262979" cy="25545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MX" sz="8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Hubballi" panose="02000000000000000000" pitchFamily="2" charset="77"/>
                  <a:ea typeface="Gungsuh" panose="02030600000101010101" pitchFamily="18" charset="-127"/>
                  <a:cs typeface="Hubballi" panose="02000000000000000000" pitchFamily="2" charset="77"/>
                </a:rPr>
                <a:t>CRER</a:t>
              </a:r>
            </a:p>
            <a:p>
              <a:r>
                <a:rPr lang="en-MX" sz="8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Hubballi" panose="02000000000000000000" pitchFamily="2" charset="77"/>
                  <a:ea typeface="Gungsuh" panose="02030600000101010101" pitchFamily="18" charset="-127"/>
                  <a:cs typeface="Hubballi" panose="02000000000000000000" pitchFamily="2" charset="77"/>
                </a:rPr>
                <a:t>INGENIERÍA</a:t>
              </a:r>
              <a:endParaRPr lang="en-MX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98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Hubballi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Espinosa</dc:creator>
  <cp:lastModifiedBy>Carlos Espinosa</cp:lastModifiedBy>
  <cp:revision>2</cp:revision>
  <dcterms:created xsi:type="dcterms:W3CDTF">2024-01-28T01:36:15Z</dcterms:created>
  <dcterms:modified xsi:type="dcterms:W3CDTF">2024-01-28T06:58:39Z</dcterms:modified>
</cp:coreProperties>
</file>