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2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8BB7-9375-4724-A956-1F073E7CE0BD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65-A636-4575-B0C2-5385150DA1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4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8BB7-9375-4724-A956-1F073E7CE0BD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65-A636-4575-B0C2-5385150DA1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03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8BB7-9375-4724-A956-1F073E7CE0BD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65-A636-4575-B0C2-5385150DA1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97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8BB7-9375-4724-A956-1F073E7CE0BD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65-A636-4575-B0C2-5385150DA1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73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8BB7-9375-4724-A956-1F073E7CE0BD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65-A636-4575-B0C2-5385150DA1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8790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8BB7-9375-4724-A956-1F073E7CE0BD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65-A636-4575-B0C2-5385150DA1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86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8BB7-9375-4724-A956-1F073E7CE0BD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65-A636-4575-B0C2-5385150DA1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8510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8BB7-9375-4724-A956-1F073E7CE0BD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65-A636-4575-B0C2-5385150DA1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146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8BB7-9375-4724-A956-1F073E7CE0BD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65-A636-4575-B0C2-5385150DA1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3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8BB7-9375-4724-A956-1F073E7CE0BD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65-A636-4575-B0C2-5385150DA1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48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78BB7-9375-4724-A956-1F073E7CE0BD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2F065-A636-4575-B0C2-5385150DA1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986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78BB7-9375-4724-A956-1F073E7CE0BD}" type="datetimeFigureOut">
              <a:rPr lang="fr-FR" smtClean="0"/>
              <a:t>11/10/2024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2F065-A636-4575-B0C2-5385150DA10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55" y="0"/>
            <a:ext cx="916309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0"/>
            <a:ext cx="3657600" cy="10668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02" y="-52699"/>
            <a:ext cx="1765211" cy="1765211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578198" y="3109733"/>
            <a:ext cx="90356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FFFF00"/>
                </a:solidFill>
              </a:rPr>
              <a:t>LAMMPS and SPARTA: Performance Portability of Particle Methods Through </a:t>
            </a:r>
            <a:r>
              <a:rPr lang="en-US" sz="3600" b="1" dirty="0" err="1" smtClean="0">
                <a:solidFill>
                  <a:srgbClr val="FFFF00"/>
                </a:solidFill>
              </a:rPr>
              <a:t>Kokkos</a:t>
            </a:r>
            <a:endParaRPr lang="fr-FR" sz="3600" b="1" dirty="0">
              <a:solidFill>
                <a:srgbClr val="FFFF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195032" y="4468390"/>
            <a:ext cx="5801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FFFF00"/>
                </a:solidFill>
              </a:rPr>
              <a:t>Stan Moore (</a:t>
            </a:r>
            <a:r>
              <a:rPr lang="fr-FR" sz="2400" b="1" dirty="0" err="1" smtClean="0">
                <a:solidFill>
                  <a:srgbClr val="FFFF00"/>
                </a:solidFill>
              </a:rPr>
              <a:t>Sandia</a:t>
            </a:r>
            <a:r>
              <a:rPr lang="fr-FR" sz="2400" b="1" dirty="0" smtClean="0">
                <a:solidFill>
                  <a:srgbClr val="FFFF00"/>
                </a:solidFill>
              </a:rPr>
              <a:t> National </a:t>
            </a:r>
            <a:r>
              <a:rPr lang="fr-FR" sz="2400" b="1" dirty="0" err="1" smtClean="0">
                <a:solidFill>
                  <a:srgbClr val="FFFF00"/>
                </a:solidFill>
              </a:rPr>
              <a:t>Laboratories</a:t>
            </a:r>
            <a:r>
              <a:rPr lang="fr-FR" sz="2400" b="1" dirty="0" smtClean="0">
                <a:solidFill>
                  <a:srgbClr val="FFFF00"/>
                </a:solidFill>
              </a:rPr>
              <a:t>) </a:t>
            </a:r>
            <a:endParaRPr lang="fr-FR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5377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 Saclay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THELOT Julien</dc:creator>
  <cp:lastModifiedBy>THELOT Julien</cp:lastModifiedBy>
  <cp:revision>2</cp:revision>
  <dcterms:created xsi:type="dcterms:W3CDTF">2024-10-11T07:47:16Z</dcterms:created>
  <dcterms:modified xsi:type="dcterms:W3CDTF">2024-10-11T07:48:09Z</dcterms:modified>
</cp:coreProperties>
</file>