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cb5cedce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cb5cedc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b5cedce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b5cedce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b5cedce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b5cedce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EXPLICAR AQUI AS INTERFACES DO ENCODER E DECODER: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DIZER DEPOIS QUE O ENCODER RECEBER 32 BITS mas que apenas processa 15 bits e retorna 20 e depois concatena 0’s para ter como saida 32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DECODER: rebece 32 bits -&gt; processa apenas 20 bits -&gt; retorna 17 bits e concatena com 0’s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cb5cedce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cb5cedce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cb5cedce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cb5cedce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d1af4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d1af4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cb5cedce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cb5cedce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ransmissão de mensagens de 15 bits gerou-se aleatoriamente números inteiros de 15 bits (de 0 a 32767)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ca7b235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ca7b235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9825"/>
            <a:ext cx="7688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494"/>
              <a:buFont typeface="Arial"/>
              <a:buNone/>
            </a:pPr>
            <a:r>
              <a:rPr lang="pt-PT" sz="1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Aceleração do sistema de deteção e correção de erros de Hamming code [20,15] com dois Co-Processadores de Hardware</a:t>
            </a:r>
            <a:endParaRPr sz="375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356100"/>
            <a:ext cx="76881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Computação Reconfigurável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Eletrónica, Telecomunicações e Informática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Mestrado Integrado em Engenharia 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Computadores e Telemática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Costa (88755),  Ana Rosa (98678)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4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4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Descrição da funcionalidade do sistema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33150" y="1713875"/>
            <a:ext cx="84777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tem como objetivo desenvolver um sistema de aceleração de deteção e correção de erros de Hammig Code de uma mensagem de 15 bits.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sentido foram criados dois co-processadores de hardware para comunicação com o microblaze: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EncHammingCode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DecHammingCode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4900" y="48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de blocos do co-processador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8" y="1478000"/>
            <a:ext cx="9001925" cy="35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0" y="1110600"/>
            <a:ext cx="4199026" cy="207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68575" y="3145825"/>
            <a:ext cx="3550800" cy="1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3851550" y="1132675"/>
            <a:ext cx="2267100" cy="21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7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Algoritmo de Codificação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50" y="3453525"/>
            <a:ext cx="6110325" cy="867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500" y="879487"/>
            <a:ext cx="1855300" cy="33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10575" y="1442400"/>
            <a:ext cx="622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Determinar a quantidade de bits de paridade da mensagem codificada para m = 15: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2^p &gt;= (p+15) + 1 =&gt; 5 bits de paridade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Determinar a posição dos bits de paridade por potências de 2 (paridade par).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Determinar o valor dos bits de paridade de juntar os bits iniciais mais os de paridade.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34025" y="4423725"/>
            <a:ext cx="724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Mensagem codificada: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m14 m13 m12 m11 </a:t>
            </a:r>
            <a:r>
              <a:rPr lang="pt-PT" sz="12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p15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 m10 m9 m8 m7 m6 m5 m4 </a:t>
            </a:r>
            <a:r>
              <a:rPr lang="pt-PT" sz="12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p7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m3 m2 m1 </a:t>
            </a:r>
            <a:r>
              <a:rPr lang="pt-PT" sz="12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p3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m0 </a:t>
            </a:r>
            <a:r>
              <a:rPr lang="pt-PT" sz="12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p1 p0</a:t>
            </a:r>
            <a:endParaRPr sz="12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56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Algoritmo de descodificação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96725" y="1389475"/>
            <a:ext cx="25491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pt-PT" sz="1400">
                <a:solidFill>
                  <a:srgbClr val="000000"/>
                </a:solidFill>
              </a:rPr>
              <a:t>Calcular os checker bits através da operação XOR das posições dos bits de paridade e dos bits da mensagem.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PT" sz="1400">
                <a:solidFill>
                  <a:srgbClr val="000000"/>
                </a:solidFill>
              </a:rPr>
              <a:t>Determinar o bit de paridade total para a deteção de um erro duplo.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950" y="1183950"/>
            <a:ext cx="5365350" cy="132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00" y="2683250"/>
            <a:ext cx="5600049" cy="5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250" y="3278575"/>
            <a:ext cx="2776675" cy="1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8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Algoritmo de descodificação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41675"/>
            <a:ext cx="7502451" cy="2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56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25" y="1319450"/>
            <a:ext cx="4356375" cy="7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25" y="2057641"/>
            <a:ext cx="4356375" cy="296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550" y="2057650"/>
            <a:ext cx="4147000" cy="2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7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297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0x000EC266  = 0b11101100001001100110   =&gt;  mensagem válida                    = 00  111010000101101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0x000AC266  = 0b10101100001001100110  =&gt; 1 erro corrigido                          = 01 111010000101101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0x000AC262  = 0b10101100001001100010  =&gt; 2 erros mensagem inválida      = 10 101010000101100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75" y="1977500"/>
            <a:ext cx="3665900" cy="3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