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5265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7064-8139-4B6F-B18E-DCB7C65856F5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CBFF-4D83-4A93-B1E7-89251A0C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85" y="3399520"/>
            <a:ext cx="1161923" cy="83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894" y="3141203"/>
            <a:ext cx="1612255" cy="109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47" y="4419118"/>
            <a:ext cx="1161923" cy="83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51" y="1477194"/>
            <a:ext cx="1161923" cy="83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11" y="1189001"/>
            <a:ext cx="1612255" cy="109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37893" y="4343915"/>
            <a:ext cx="3524644" cy="13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78447" y="3855991"/>
            <a:ext cx="4751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56442" y="1637906"/>
            <a:ext cx="712176" cy="6236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9125343">
            <a:off x="3490971" y="1634032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3432" y="1624400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719" y="354024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4370" y="4559844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4816" y="1510306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2656"/>
                </a:solidFill>
              </a:rPr>
              <a:t>New Larger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   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9444" y="3393576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2656"/>
                </a:solidFill>
              </a:rPr>
              <a:t>New Larger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   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719" y="2719840"/>
            <a:ext cx="34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</a:rPr>
              <a:t>To find percent increase:</a:t>
            </a:r>
            <a:endParaRPr lang="en-US" b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5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28" y="3201129"/>
            <a:ext cx="995964" cy="71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53" y="2942812"/>
            <a:ext cx="1436200" cy="97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6" y="4220727"/>
            <a:ext cx="995964" cy="71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52" y="1477194"/>
            <a:ext cx="995964" cy="71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20" y="1189001"/>
            <a:ext cx="1436200" cy="97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375507" y="4063582"/>
            <a:ext cx="3524644" cy="13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40630" y="3506910"/>
            <a:ext cx="4751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87453" y="1565893"/>
            <a:ext cx="712176" cy="6236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9125343">
            <a:off x="3363338" y="160241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3432" y="1624400"/>
            <a:ext cx="67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4861" y="3341855"/>
            <a:ext cx="67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5028" y="4361453"/>
            <a:ext cx="67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86628" y="1454362"/>
            <a:ext cx="89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</a:rPr>
              <a:t>New Larger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   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0102" y="3195185"/>
            <a:ext cx="89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</a:rPr>
              <a:t>New Larger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   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377" y="2521449"/>
            <a:ext cx="348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80"/>
                </a:solidFill>
              </a:rPr>
              <a:t>To find percent increase:</a:t>
            </a:r>
            <a:endParaRPr lang="en-US" sz="1600" b="1" dirty="0">
              <a:solidFill>
                <a:srgbClr val="008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0288" y="2375370"/>
            <a:ext cx="4495800" cy="1978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91" y="3549248"/>
            <a:ext cx="1013459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47" y="3183488"/>
            <a:ext cx="161266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92" y="1510211"/>
            <a:ext cx="1013459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47" y="1167311"/>
            <a:ext cx="161266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80018" y="4438438"/>
            <a:ext cx="35553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95865" y="3880658"/>
            <a:ext cx="4751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14569"/>
            <a:ext cx="161266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32721" y="1453426"/>
            <a:ext cx="7745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400" dirty="0" smtClean="0">
                <a:solidFill>
                  <a:srgbClr val="552656"/>
                </a:solidFill>
              </a:rPr>
              <a:t>New 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Smaller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2721" y="3480549"/>
            <a:ext cx="7745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400" dirty="0" smtClean="0">
                <a:solidFill>
                  <a:srgbClr val="552656"/>
                </a:solidFill>
              </a:rPr>
              <a:t>New 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Smaller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9918" y="4820053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8782" y="1472795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5068" y="3511268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400" dirty="0" smtClean="0">
                <a:solidFill>
                  <a:srgbClr val="552656"/>
                </a:solidFill>
              </a:rPr>
              <a:t>amount</a:t>
            </a:r>
            <a:endParaRPr lang="en-US" sz="1400" dirty="0">
              <a:solidFill>
                <a:srgbClr val="55265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363411">
            <a:off x="4086503" y="1624957"/>
            <a:ext cx="117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52829" y="1498743"/>
            <a:ext cx="776618" cy="64641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69744" y="2625307"/>
            <a:ext cx="373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</a:rPr>
              <a:t>To find percent decrease:</a:t>
            </a:r>
            <a:endParaRPr lang="en-US" b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09" y="3332634"/>
            <a:ext cx="1013459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11" y="3095612"/>
            <a:ext cx="1471919" cy="10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ndee\AppData\Local\Temp\SNAGHTML2f1a4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09" y="1508243"/>
            <a:ext cx="1013459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42" y="1193146"/>
            <a:ext cx="1471919" cy="10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73170" y="4212410"/>
            <a:ext cx="35553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52157" y="3657600"/>
            <a:ext cx="4751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C:\Users\Sandee\AppData\Local\Temp\SNAGHTML2f1a8d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29637"/>
            <a:ext cx="1424247" cy="9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27938" y="1451458"/>
            <a:ext cx="689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200" dirty="0" smtClean="0">
                <a:solidFill>
                  <a:srgbClr val="552656"/>
                </a:solidFill>
              </a:rPr>
              <a:t>New 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Smaller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4787" y="3263935"/>
            <a:ext cx="689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200" dirty="0" smtClean="0">
                <a:solidFill>
                  <a:srgbClr val="552656"/>
                </a:solidFill>
              </a:rPr>
              <a:t>New 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Smaller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5942" y="4580453"/>
            <a:ext cx="67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8077" y="1498630"/>
            <a:ext cx="67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0694" y="3379175"/>
            <a:ext cx="67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</a:rPr>
              <a:t>Original</a:t>
            </a:r>
          </a:p>
          <a:p>
            <a:r>
              <a:rPr lang="en-US" sz="1200" dirty="0" smtClean="0">
                <a:solidFill>
                  <a:srgbClr val="552656"/>
                </a:solidFill>
              </a:rPr>
              <a:t>amount</a:t>
            </a:r>
            <a:endParaRPr lang="en-US" sz="1200" dirty="0">
              <a:solidFill>
                <a:srgbClr val="55265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818606">
            <a:off x="4086503" y="1624957"/>
            <a:ext cx="117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85786" y="1335662"/>
            <a:ext cx="765139" cy="80670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69744" y="2625307"/>
            <a:ext cx="3734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80"/>
                </a:solidFill>
              </a:rPr>
              <a:t>To find percent decrease:</a:t>
            </a:r>
            <a:endParaRPr lang="en-US" sz="1600" b="1" dirty="0">
              <a:solidFill>
                <a:srgbClr val="00808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9160" y="2427412"/>
            <a:ext cx="4495800" cy="1978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164" y="3244334"/>
            <a:ext cx="207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5265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shows you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8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 House</dc:creator>
  <cp:lastModifiedBy>Burr, Betsy</cp:lastModifiedBy>
  <cp:revision>13</cp:revision>
  <dcterms:created xsi:type="dcterms:W3CDTF">2016-08-12T14:03:25Z</dcterms:created>
  <dcterms:modified xsi:type="dcterms:W3CDTF">2016-09-28T01:14:51Z</dcterms:modified>
</cp:coreProperties>
</file>