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198A-0A43-4D89-AC9D-22D6D4DCAD6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4F10-BF4A-4EFD-8598-9C1431AC3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72" y="1804255"/>
            <a:ext cx="4400904" cy="17070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63335" y="3772665"/>
            <a:ext cx="87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 panose="020F0502020204030203" pitchFamily="34" charset="0"/>
              </a:rPr>
              <a:t>42 ft.</a:t>
            </a:r>
            <a:endParaRPr lang="en-US" sz="12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36723" y="1858296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39048" y="1858296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28494" y="1858295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17940" y="1858295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0265" y="1858295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22832" y="1858294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12278" y="1858294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27988" y="1858295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11797" y="3772665"/>
            <a:ext cx="87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 panose="020F0502020204030203" pitchFamily="34" charset="0"/>
              </a:rPr>
              <a:t>6 ft.</a:t>
            </a:r>
            <a:endParaRPr lang="en-US" sz="12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2409" y="2634194"/>
            <a:ext cx="87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 panose="020F0502020204030203" pitchFamily="34" charset="0"/>
              </a:rPr>
              <a:t>44 ft.</a:t>
            </a:r>
            <a:endParaRPr lang="en-US" sz="12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95400" y="3421949"/>
            <a:ext cx="287281" cy="3149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64745" y="3213640"/>
            <a:ext cx="87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 panose="020F0502020204030203" pitchFamily="34" charset="0"/>
              </a:rPr>
              <a:t>3 ft.</a:t>
            </a:r>
            <a:endParaRPr lang="en-US" sz="12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1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72" y="1804255"/>
            <a:ext cx="4400904" cy="170707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536723" y="1858296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39048" y="1858296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28494" y="1858295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17940" y="1858295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0265" y="1858295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22832" y="1858294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12278" y="1858294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27988" y="1858295"/>
            <a:ext cx="9832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729468" y="3289115"/>
            <a:ext cx="255567" cy="5378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60282" y="3772665"/>
            <a:ext cx="87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 panose="020F0502020204030203" pitchFamily="34" charset="0"/>
              </a:rPr>
              <a:t>6 ft.</a:t>
            </a:r>
            <a:endParaRPr lang="en-US" sz="12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4699" y="3772665"/>
            <a:ext cx="87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 panose="020F0502020204030203" pitchFamily="34" charset="0"/>
              </a:rPr>
              <a:t>42 ft.</a:t>
            </a:r>
            <a:endParaRPr lang="en-US" sz="12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2409" y="2634194"/>
            <a:ext cx="87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 panose="020F0502020204030203" pitchFamily="34" charset="0"/>
              </a:rPr>
              <a:t>44 ft.</a:t>
            </a:r>
            <a:endParaRPr lang="en-US" sz="12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1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Burr, Betsy</dc:creator>
  <cp:lastModifiedBy>Burr, Betsy</cp:lastModifiedBy>
  <cp:revision>5</cp:revision>
  <dcterms:created xsi:type="dcterms:W3CDTF">2017-06-23T19:23:30Z</dcterms:created>
  <dcterms:modified xsi:type="dcterms:W3CDTF">2017-06-23T21:45:57Z</dcterms:modified>
</cp:coreProperties>
</file>