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4"/>
  </p:notesMasterIdLst>
  <p:sldIdLst>
    <p:sldId id="274" r:id="rId3"/>
  </p:sldIdLst>
  <p:sldSz cx="7315200" cy="6400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F42"/>
    <a:srgbClr val="552656"/>
    <a:srgbClr val="7CBA42"/>
    <a:srgbClr val="E18225"/>
    <a:srgbClr val="F79A1F"/>
    <a:srgbClr val="025B5B"/>
    <a:srgbClr val="098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 autoAdjust="0"/>
    <p:restoredTop sz="94537"/>
  </p:normalViewPr>
  <p:slideViewPr>
    <p:cSldViewPr snapToGrid="0" snapToObjects="1">
      <p:cViewPr varScale="1">
        <p:scale>
          <a:sx n="110" d="100"/>
          <a:sy n="110" d="100"/>
        </p:scale>
        <p:origin x="2696" y="184"/>
      </p:cViewPr>
      <p:guideLst>
        <p:guide orient="horz" pos="2016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356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685800"/>
            <a:ext cx="3917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CS17.2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7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49366" y="926587"/>
            <a:ext cx="6816480" cy="255434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382"/>
            </a:lvl1pPr>
            <a:lvl2pPr lvl="1" algn="ctr">
              <a:spcBef>
                <a:spcPts val="0"/>
              </a:spcBef>
              <a:buSzPct val="100000"/>
              <a:defRPr sz="6382"/>
            </a:lvl2pPr>
            <a:lvl3pPr lvl="2" algn="ctr">
              <a:spcBef>
                <a:spcPts val="0"/>
              </a:spcBef>
              <a:buSzPct val="100000"/>
              <a:defRPr sz="6382"/>
            </a:lvl3pPr>
            <a:lvl4pPr lvl="3" algn="ctr">
              <a:spcBef>
                <a:spcPts val="0"/>
              </a:spcBef>
              <a:buSzPct val="100000"/>
              <a:defRPr sz="6382"/>
            </a:lvl4pPr>
            <a:lvl5pPr lvl="4" algn="ctr">
              <a:spcBef>
                <a:spcPts val="0"/>
              </a:spcBef>
              <a:buSzPct val="100000"/>
              <a:defRPr sz="6382"/>
            </a:lvl5pPr>
            <a:lvl6pPr lvl="5" algn="ctr">
              <a:spcBef>
                <a:spcPts val="0"/>
              </a:spcBef>
              <a:buSzPct val="100000"/>
              <a:defRPr sz="6382"/>
            </a:lvl6pPr>
            <a:lvl7pPr lvl="6" algn="ctr">
              <a:spcBef>
                <a:spcPts val="0"/>
              </a:spcBef>
              <a:buSzPct val="100000"/>
              <a:defRPr sz="6382"/>
            </a:lvl7pPr>
            <a:lvl8pPr lvl="7" algn="ctr">
              <a:spcBef>
                <a:spcPts val="0"/>
              </a:spcBef>
              <a:buSzPct val="100000"/>
              <a:defRPr sz="6382"/>
            </a:lvl8pPr>
            <a:lvl9pPr lvl="8" algn="ctr">
              <a:spcBef>
                <a:spcPts val="0"/>
              </a:spcBef>
              <a:buSzPct val="100000"/>
              <a:defRPr sz="6382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49360" y="3526916"/>
            <a:ext cx="6816480" cy="98634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77966" y="5803117"/>
            <a:ext cx="438960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49360" y="1376516"/>
            <a:ext cx="6816480" cy="244346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728"/>
            </a:lvl1pPr>
            <a:lvl2pPr lvl="1" algn="ctr">
              <a:spcBef>
                <a:spcPts val="0"/>
              </a:spcBef>
              <a:buSzPct val="100000"/>
              <a:defRPr sz="14728"/>
            </a:lvl2pPr>
            <a:lvl3pPr lvl="2" algn="ctr">
              <a:spcBef>
                <a:spcPts val="0"/>
              </a:spcBef>
              <a:buSzPct val="100000"/>
              <a:defRPr sz="14728"/>
            </a:lvl3pPr>
            <a:lvl4pPr lvl="3" algn="ctr">
              <a:spcBef>
                <a:spcPts val="0"/>
              </a:spcBef>
              <a:buSzPct val="100000"/>
              <a:defRPr sz="14728"/>
            </a:lvl4pPr>
            <a:lvl5pPr lvl="4" algn="ctr">
              <a:spcBef>
                <a:spcPts val="0"/>
              </a:spcBef>
              <a:buSzPct val="100000"/>
              <a:defRPr sz="14728"/>
            </a:lvl5pPr>
            <a:lvl6pPr lvl="5" algn="ctr">
              <a:spcBef>
                <a:spcPts val="0"/>
              </a:spcBef>
              <a:buSzPct val="100000"/>
              <a:defRPr sz="14728"/>
            </a:lvl6pPr>
            <a:lvl7pPr lvl="6" algn="ctr">
              <a:spcBef>
                <a:spcPts val="0"/>
              </a:spcBef>
              <a:buSzPct val="100000"/>
              <a:defRPr sz="14728"/>
            </a:lvl7pPr>
            <a:lvl8pPr lvl="7" algn="ctr">
              <a:spcBef>
                <a:spcPts val="0"/>
              </a:spcBef>
              <a:buSzPct val="100000"/>
              <a:defRPr sz="14728"/>
            </a:lvl8pPr>
            <a:lvl9pPr lvl="8" algn="ctr">
              <a:spcBef>
                <a:spcPts val="0"/>
              </a:spcBef>
              <a:buSzPct val="100000"/>
              <a:defRPr sz="14728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49360" y="3922771"/>
            <a:ext cx="6816480" cy="161877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777966" y="5803117"/>
            <a:ext cx="438960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77966" y="5803117"/>
            <a:ext cx="438960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10421"/>
            <a:ext cx="731568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417" y="5629020"/>
            <a:ext cx="7315200" cy="7821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70139" tIns="35069" rIns="70139" bIns="3506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58944" y="2166022"/>
            <a:ext cx="5678880" cy="81237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75877" y="2887356"/>
            <a:ext cx="5668080" cy="134026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75878" y="5592081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477" y="5772647"/>
            <a:ext cx="964800" cy="50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2" y="-46297"/>
            <a:ext cx="7315199" cy="567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55607" y="255857"/>
            <a:ext cx="6193440" cy="1075946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00665" y="256331"/>
            <a:ext cx="5848800" cy="6832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00666" y="1683616"/>
            <a:ext cx="5858880" cy="392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100665" y="939667"/>
            <a:ext cx="5858880" cy="4151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66146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88477" y="5772647"/>
            <a:ext cx="964800" cy="50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" y="0"/>
            <a:ext cx="7176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66146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097144" y="2642760"/>
            <a:ext cx="5678880" cy="81237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114077" y="3364096"/>
            <a:ext cx="5668080" cy="134026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88477" y="5772647"/>
            <a:ext cx="964800" cy="50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" y="0"/>
            <a:ext cx="7176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7315200" cy="500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672" y="5328957"/>
            <a:ext cx="1541520" cy="79930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258944" y="2166022"/>
            <a:ext cx="5678880" cy="81237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75877" y="3338331"/>
            <a:ext cx="5668080" cy="134026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45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275878" y="5592081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55607" y="255857"/>
            <a:ext cx="619344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55607" y="1672625"/>
            <a:ext cx="6193440" cy="425973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74081" lvl="0" indent="-374081" algn="l" rtl="0">
              <a:spcBef>
                <a:spcPts val="368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810509" lvl="1" indent="-311734" algn="l" rtl="0">
              <a:spcBef>
                <a:spcPts val="614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246937" lvl="2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745712" lvl="3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2228900" lvl="4" indent="-93520" algn="l" rtl="0">
              <a:spcBef>
                <a:spcPts val="491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727674" lvl="5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226449" lvl="6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725224" lvl="7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4223998" lvl="8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55607" y="255857"/>
            <a:ext cx="619344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55607" y="1672625"/>
            <a:ext cx="6193440" cy="425973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366146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55607" y="255857"/>
            <a:ext cx="619344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87680" y="1989886"/>
            <a:ext cx="4323120" cy="56257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932681" y="1989886"/>
            <a:ext cx="4323120" cy="56257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366146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49360" y="2676617"/>
            <a:ext cx="6816480" cy="104757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418"/>
            </a:lvl1pPr>
            <a:lvl2pPr lvl="1" algn="ctr">
              <a:spcBef>
                <a:spcPts val="0"/>
              </a:spcBef>
              <a:buSzPct val="100000"/>
              <a:defRPr sz="4418"/>
            </a:lvl2pPr>
            <a:lvl3pPr lvl="2" algn="ctr">
              <a:spcBef>
                <a:spcPts val="0"/>
              </a:spcBef>
              <a:buSzPct val="100000"/>
              <a:defRPr sz="4418"/>
            </a:lvl3pPr>
            <a:lvl4pPr lvl="3" algn="ctr">
              <a:spcBef>
                <a:spcPts val="0"/>
              </a:spcBef>
              <a:buSzPct val="100000"/>
              <a:defRPr sz="4418"/>
            </a:lvl4pPr>
            <a:lvl5pPr lvl="4" algn="ctr">
              <a:spcBef>
                <a:spcPts val="0"/>
              </a:spcBef>
              <a:buSzPct val="100000"/>
              <a:defRPr sz="4418"/>
            </a:lvl5pPr>
            <a:lvl6pPr lvl="5" algn="ctr">
              <a:spcBef>
                <a:spcPts val="0"/>
              </a:spcBef>
              <a:buSzPct val="100000"/>
              <a:defRPr sz="4418"/>
            </a:lvl6pPr>
            <a:lvl7pPr lvl="6" algn="ctr">
              <a:spcBef>
                <a:spcPts val="0"/>
              </a:spcBef>
              <a:buSzPct val="100000"/>
              <a:defRPr sz="4418"/>
            </a:lvl7pPr>
            <a:lvl8pPr lvl="7" algn="ctr">
              <a:spcBef>
                <a:spcPts val="0"/>
              </a:spcBef>
              <a:buSzPct val="100000"/>
              <a:defRPr sz="4418"/>
            </a:lvl8pPr>
            <a:lvl9pPr lvl="8" algn="ctr">
              <a:spcBef>
                <a:spcPts val="0"/>
              </a:spcBef>
              <a:buSzPct val="100000"/>
              <a:defRPr sz="4418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777966" y="5803117"/>
            <a:ext cx="438960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55607" y="255857"/>
            <a:ext cx="619344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366146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366146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65762" y="254851"/>
            <a:ext cx="2406720" cy="108453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860041" y="254853"/>
            <a:ext cx="4089360" cy="546298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65762" y="1339434"/>
            <a:ext cx="2406720" cy="437845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366146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433830" y="4480565"/>
            <a:ext cx="4389120" cy="52901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433830" y="571923"/>
            <a:ext cx="4389120" cy="38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433830" y="5009521"/>
            <a:ext cx="4389120" cy="7511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366146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55607" y="255857"/>
            <a:ext cx="619344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1722476" y="705768"/>
            <a:ext cx="4259734" cy="619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366146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4522236" y="2882401"/>
            <a:ext cx="7275146" cy="21919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77215" y="751321"/>
            <a:ext cx="7275146" cy="64540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366146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49360" y="553813"/>
            <a:ext cx="6816480" cy="71269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49360" y="1434192"/>
            <a:ext cx="6816480" cy="4251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777966" y="5803117"/>
            <a:ext cx="438960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49360" y="553813"/>
            <a:ext cx="6816480" cy="71269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49360" y="1434192"/>
            <a:ext cx="3199920" cy="4251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865920" y="1434192"/>
            <a:ext cx="3199920" cy="4251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777966" y="5803117"/>
            <a:ext cx="438960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49360" y="553813"/>
            <a:ext cx="6816480" cy="71269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77966" y="5803117"/>
            <a:ext cx="438960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49360" y="691419"/>
            <a:ext cx="2246400" cy="94042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946"/>
            </a:lvl1pPr>
            <a:lvl2pPr lvl="1">
              <a:spcBef>
                <a:spcPts val="0"/>
              </a:spcBef>
              <a:buSzPct val="100000"/>
              <a:defRPr sz="2946"/>
            </a:lvl2pPr>
            <a:lvl3pPr lvl="2">
              <a:spcBef>
                <a:spcPts val="0"/>
              </a:spcBef>
              <a:buSzPct val="100000"/>
              <a:defRPr sz="2946"/>
            </a:lvl3pPr>
            <a:lvl4pPr lvl="3">
              <a:spcBef>
                <a:spcPts val="0"/>
              </a:spcBef>
              <a:buSzPct val="100000"/>
              <a:defRPr sz="2946"/>
            </a:lvl4pPr>
            <a:lvl5pPr lvl="4">
              <a:spcBef>
                <a:spcPts val="0"/>
              </a:spcBef>
              <a:buSzPct val="100000"/>
              <a:defRPr sz="2946"/>
            </a:lvl5pPr>
            <a:lvl6pPr lvl="5">
              <a:spcBef>
                <a:spcPts val="0"/>
              </a:spcBef>
              <a:buSzPct val="100000"/>
              <a:defRPr sz="2946"/>
            </a:lvl6pPr>
            <a:lvl7pPr lvl="6">
              <a:spcBef>
                <a:spcPts val="0"/>
              </a:spcBef>
              <a:buSzPct val="100000"/>
              <a:defRPr sz="2946"/>
            </a:lvl7pPr>
            <a:lvl8pPr lvl="7">
              <a:spcBef>
                <a:spcPts val="0"/>
              </a:spcBef>
              <a:buSzPct val="100000"/>
              <a:defRPr sz="2946"/>
            </a:lvl8pPr>
            <a:lvl9pPr lvl="8">
              <a:spcBef>
                <a:spcPts val="0"/>
              </a:spcBef>
              <a:buSzPct val="100000"/>
              <a:defRPr sz="2946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49360" y="1729284"/>
            <a:ext cx="2246400" cy="395658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73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77966" y="5803117"/>
            <a:ext cx="438960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92200" y="560190"/>
            <a:ext cx="5094240" cy="509077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891"/>
            </a:lvl1pPr>
            <a:lvl2pPr lvl="1">
              <a:spcBef>
                <a:spcPts val="0"/>
              </a:spcBef>
              <a:buSzPct val="100000"/>
              <a:defRPr sz="5891"/>
            </a:lvl2pPr>
            <a:lvl3pPr lvl="2">
              <a:spcBef>
                <a:spcPts val="0"/>
              </a:spcBef>
              <a:buSzPct val="100000"/>
              <a:defRPr sz="5891"/>
            </a:lvl3pPr>
            <a:lvl4pPr lvl="3">
              <a:spcBef>
                <a:spcPts val="0"/>
              </a:spcBef>
              <a:buSzPct val="100000"/>
              <a:defRPr sz="5891"/>
            </a:lvl4pPr>
            <a:lvl5pPr lvl="4">
              <a:spcBef>
                <a:spcPts val="0"/>
              </a:spcBef>
              <a:buSzPct val="100000"/>
              <a:defRPr sz="5891"/>
            </a:lvl5pPr>
            <a:lvl6pPr lvl="5">
              <a:spcBef>
                <a:spcPts val="0"/>
              </a:spcBef>
              <a:buSzPct val="100000"/>
              <a:defRPr sz="5891"/>
            </a:lvl6pPr>
            <a:lvl7pPr lvl="6">
              <a:spcBef>
                <a:spcPts val="0"/>
              </a:spcBef>
              <a:buSzPct val="100000"/>
              <a:defRPr sz="5891"/>
            </a:lvl7pPr>
            <a:lvl8pPr lvl="7">
              <a:spcBef>
                <a:spcPts val="0"/>
              </a:spcBef>
              <a:buSzPct val="100000"/>
              <a:defRPr sz="5891"/>
            </a:lvl8pPr>
            <a:lvl9pPr lvl="8">
              <a:spcBef>
                <a:spcPts val="0"/>
              </a:spcBef>
              <a:buSzPct val="100000"/>
              <a:defRPr sz="589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777966" y="5803117"/>
            <a:ext cx="438960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657600" y="-156"/>
            <a:ext cx="3657600" cy="64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12203" tIns="112203" rIns="112203" bIns="1122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718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12400" y="1534619"/>
            <a:ext cx="3236160" cy="184464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155"/>
            </a:lvl1pPr>
            <a:lvl2pPr lvl="1" algn="ctr">
              <a:spcBef>
                <a:spcPts val="0"/>
              </a:spcBef>
              <a:buSzPct val="100000"/>
              <a:defRPr sz="5155"/>
            </a:lvl2pPr>
            <a:lvl3pPr lvl="2" algn="ctr">
              <a:spcBef>
                <a:spcPts val="0"/>
              </a:spcBef>
              <a:buSzPct val="100000"/>
              <a:defRPr sz="5155"/>
            </a:lvl3pPr>
            <a:lvl4pPr lvl="3" algn="ctr">
              <a:spcBef>
                <a:spcPts val="0"/>
              </a:spcBef>
              <a:buSzPct val="100000"/>
              <a:defRPr sz="5155"/>
            </a:lvl4pPr>
            <a:lvl5pPr lvl="4" algn="ctr">
              <a:spcBef>
                <a:spcPts val="0"/>
              </a:spcBef>
              <a:buSzPct val="100000"/>
              <a:defRPr sz="5155"/>
            </a:lvl5pPr>
            <a:lvl6pPr lvl="5" algn="ctr">
              <a:spcBef>
                <a:spcPts val="0"/>
              </a:spcBef>
              <a:buSzPct val="100000"/>
              <a:defRPr sz="5155"/>
            </a:lvl6pPr>
            <a:lvl7pPr lvl="6" algn="ctr">
              <a:spcBef>
                <a:spcPts val="0"/>
              </a:spcBef>
              <a:buSzPct val="100000"/>
              <a:defRPr sz="5155"/>
            </a:lvl7pPr>
            <a:lvl8pPr lvl="7" algn="ctr">
              <a:spcBef>
                <a:spcPts val="0"/>
              </a:spcBef>
              <a:buSzPct val="100000"/>
              <a:defRPr sz="5155"/>
            </a:lvl8pPr>
            <a:lvl9pPr lvl="8" algn="ctr">
              <a:spcBef>
                <a:spcPts val="0"/>
              </a:spcBef>
              <a:buSzPct val="100000"/>
              <a:defRPr sz="5155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12400" y="3488272"/>
            <a:ext cx="3236160" cy="153701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951600" y="901076"/>
            <a:ext cx="3069600" cy="459834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777966" y="5803117"/>
            <a:ext cx="438960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49360" y="5264720"/>
            <a:ext cx="4799040" cy="7530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777966" y="5803117"/>
            <a:ext cx="438960" cy="48981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9360" y="553813"/>
            <a:ext cx="6816480" cy="712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9360" y="1434192"/>
            <a:ext cx="6816480" cy="4251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777966" y="5803117"/>
            <a:ext cx="438960" cy="489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27" smtClean="0">
                <a:solidFill>
                  <a:schemeClr val="dk2"/>
                </a:solidFill>
              </a:rPr>
              <a:pPr algn="r"/>
              <a:t>‹#›</a:t>
            </a:fld>
            <a:endParaRPr lang="en" sz="122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55607" y="255857"/>
            <a:ext cx="6193440" cy="107594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55607" y="1672625"/>
            <a:ext cx="6193440" cy="4259734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66146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499106" y="5932476"/>
            <a:ext cx="2316960" cy="340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5242311" y="5932476"/>
            <a:ext cx="1706640" cy="340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3"/>
          <p:cNvSpPr txBox="1"/>
          <p:nvPr/>
        </p:nvSpPr>
        <p:spPr>
          <a:xfrm>
            <a:off x="218077" y="88515"/>
            <a:ext cx="6136463" cy="540491"/>
          </a:xfrm>
          <a:prstGeom prst="rect">
            <a:avLst/>
          </a:prstGeom>
          <a:noFill/>
          <a:ln>
            <a:noFill/>
          </a:ln>
        </p:spPr>
        <p:txBody>
          <a:bodyPr lIns="0" tIns="112203" rIns="0" bIns="112203" anchor="t" anchorCtr="0">
            <a:noAutofit/>
          </a:bodyPr>
          <a:lstStyle/>
          <a:p>
            <a:pPr marL="7793"/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 </a:t>
            </a:r>
            <a:r>
              <a:rPr lang="en-US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Developing a thesis statement</a:t>
            </a:r>
            <a:endParaRPr lang="en" sz="18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157"/>
          <p:cNvSpPr/>
          <p:nvPr/>
        </p:nvSpPr>
        <p:spPr>
          <a:xfrm>
            <a:off x="247020" y="4445447"/>
            <a:ext cx="1828800" cy="1088714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What categories should I cover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10" name="Shape 157"/>
          <p:cNvSpPr/>
          <p:nvPr/>
        </p:nvSpPr>
        <p:spPr>
          <a:xfrm>
            <a:off x="2741396" y="4448043"/>
            <a:ext cx="1828800" cy="1088714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What is my opinion, and what reasons best support it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11" name="Shape 157"/>
          <p:cNvSpPr/>
          <p:nvPr/>
        </p:nvSpPr>
        <p:spPr>
          <a:xfrm>
            <a:off x="5235772" y="4445447"/>
            <a:ext cx="1828800" cy="1088714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What hint can I provide without giving away all the details of the story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3" name="Shape 157"/>
          <p:cNvSpPr/>
          <p:nvPr/>
        </p:nvSpPr>
        <p:spPr>
          <a:xfrm>
            <a:off x="2160939" y="922517"/>
            <a:ext cx="2943245" cy="720531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What am I writing about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  This is my </a:t>
            </a:r>
            <a:r>
              <a:rPr lang="en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topic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5" name="Shape 157"/>
          <p:cNvSpPr/>
          <p:nvPr/>
        </p:nvSpPr>
        <p:spPr>
          <a:xfrm>
            <a:off x="2160939" y="2415207"/>
            <a:ext cx="2943245" cy="583191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Why am I writing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  This is my </a:t>
            </a:r>
            <a:r>
              <a:rPr lang="en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cxnSp>
        <p:nvCxnSpPr>
          <p:cNvPr id="15" name="Shape 160"/>
          <p:cNvCxnSpPr/>
          <p:nvPr/>
        </p:nvCxnSpPr>
        <p:spPr>
          <a:xfrm>
            <a:off x="3632557" y="1705062"/>
            <a:ext cx="0" cy="653096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160"/>
          <p:cNvCxnSpPr/>
          <p:nvPr/>
        </p:nvCxnSpPr>
        <p:spPr>
          <a:xfrm flipH="1">
            <a:off x="1369800" y="3094357"/>
            <a:ext cx="1054517" cy="1257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60"/>
          <p:cNvCxnSpPr/>
          <p:nvPr/>
        </p:nvCxnSpPr>
        <p:spPr>
          <a:xfrm>
            <a:off x="3618666" y="3087109"/>
            <a:ext cx="0" cy="126454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160"/>
          <p:cNvCxnSpPr/>
          <p:nvPr/>
        </p:nvCxnSpPr>
        <p:spPr>
          <a:xfrm>
            <a:off x="4931641" y="3109561"/>
            <a:ext cx="1058753" cy="1242096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" name="Shape 178"/>
          <p:cNvSpPr/>
          <p:nvPr/>
        </p:nvSpPr>
        <p:spPr>
          <a:xfrm>
            <a:off x="3372402" y="1833812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03" rIns="0" bIns="112203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Next</a:t>
            </a:r>
            <a:endParaRPr lang="en" sz="10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Shape 157"/>
          <p:cNvSpPr/>
          <p:nvPr/>
        </p:nvSpPr>
        <p:spPr>
          <a:xfrm>
            <a:off x="1083599" y="3426775"/>
            <a:ext cx="1454601" cy="58521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-US" sz="110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am writing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-US" sz="1100" b="1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share information</a:t>
            </a:r>
            <a:r>
              <a:rPr lang="en-US" sz="1100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Shape 157"/>
          <p:cNvSpPr/>
          <p:nvPr/>
        </p:nvSpPr>
        <p:spPr>
          <a:xfrm>
            <a:off x="2879014" y="3431986"/>
            <a:ext cx="1454601" cy="58521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am writing to </a:t>
            </a:r>
            <a:r>
              <a:rPr lang="en-US" sz="1100" b="1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convince 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someone of something</a:t>
            </a:r>
            <a:r>
              <a:rPr lang="en-US" sz="1100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" sz="1100" dirty="0">
              <a:solidFill>
                <a:srgbClr val="639F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157"/>
          <p:cNvSpPr/>
          <p:nvPr/>
        </p:nvSpPr>
        <p:spPr>
          <a:xfrm>
            <a:off x="4714843" y="3421504"/>
            <a:ext cx="1454601" cy="58521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am writing to </a:t>
            </a:r>
            <a:r>
              <a:rPr lang="en-US" sz="1100" b="1" dirty="0" smtClean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tell 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a story</a:t>
            </a:r>
            <a:r>
              <a:rPr lang="en-US" sz="1100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" sz="1100" dirty="0">
              <a:solidFill>
                <a:srgbClr val="639F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757146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 cmpd="sng">
          <a:solidFill>
            <a:srgbClr val="929395"/>
          </a:solidFill>
          <a:prstDash val="solid"/>
          <a:round/>
          <a:headEnd type="none" w="med" len="med"/>
          <a:tailEnd type="none" w="med" len="med"/>
        </a:ln>
      </a:spPr>
      <a:bodyPr lIns="112222" tIns="112222" rIns="112222" bIns="112203" anchor="ctr" anchorCtr="0">
        <a:noAutofit/>
      </a:bodyPr>
      <a:lstStyle>
        <a:defPPr>
          <a:defRPr sz="1473" dirty="0">
            <a:solidFill>
              <a:srgbClr val="552656"/>
            </a:solidFill>
            <a:latin typeface="Lato"/>
            <a:ea typeface="Lato"/>
            <a:cs typeface="Lato"/>
            <a:sym typeface="Lato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87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Lato</vt:lpstr>
      <vt:lpstr>Noto Symbol</vt:lpstr>
      <vt:lpstr>simple-light-2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yourself: Developing a thesis statement </dc:title>
  <dc:subject/>
  <dc:creator>College for America</dc:creator>
  <cp:keywords/>
  <dc:description/>
  <cp:lastModifiedBy>Chris Glendening</cp:lastModifiedBy>
  <cp:revision>294</cp:revision>
  <cp:lastPrinted>2016-11-21T21:16:06Z</cp:lastPrinted>
  <dcterms:modified xsi:type="dcterms:W3CDTF">2018-02-19T17:08:01Z</dcterms:modified>
  <cp:category/>
</cp:coreProperties>
</file>