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84" r:id="rId3"/>
  </p:sldIdLst>
  <p:sldSz cx="7772400" cy="51435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411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8185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04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744575"/>
            <a:ext cx="724251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2834125"/>
            <a:ext cx="724251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1106125"/>
            <a:ext cx="724251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3152225"/>
            <a:ext cx="724251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77729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43" y="4523317"/>
            <a:ext cx="77724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1" tIns="28575" rIns="57151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93119" y="2320198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39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78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17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559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25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639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029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419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93120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1" y="-37203"/>
            <a:ext cx="7772399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69456" y="205981"/>
            <a:ext cx="62143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69458" y="1352906"/>
            <a:ext cx="622506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69456" y="755086"/>
            <a:ext cx="622506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65716" y="2123644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83706" y="2703294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39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78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17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559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25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639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029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419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/>
          <p:nvPr userDrawn="1"/>
        </p:nvSpPr>
        <p:spPr>
          <a:xfrm>
            <a:off x="0" y="0"/>
            <a:ext cx="7772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1" tIns="28575" rIns="57151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724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88" y="4282194"/>
            <a:ext cx="163786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93119" y="2682584"/>
            <a:ext cx="602233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0639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78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17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559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25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639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029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419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93120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792" lvl="0" indent="-304792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660383" lvl="1" indent="-253994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015975" lvl="2" indent="-88898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422364" lvl="3" indent="-88898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816055" lvl="4" indent="-7619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222444" lvl="5" indent="-8889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628834" lvl="6" indent="-8889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035224" lvl="7" indent="-8889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441614" lvl="8" indent="-8889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2150850"/>
            <a:ext cx="724251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18159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5240973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8623" y="204788"/>
            <a:ext cx="255714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038793" y="204789"/>
            <a:ext cx="434494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88623" y="1076328"/>
            <a:ext cx="255714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390" lvl="1" indent="0" rtl="0">
              <a:spcBef>
                <a:spcPts val="0"/>
              </a:spcBef>
              <a:buFont typeface="Helvetica Neue"/>
              <a:buNone/>
              <a:defRPr/>
            </a:lvl2pPr>
            <a:lvl3pPr marL="812780" lvl="2" indent="0" rtl="0">
              <a:spcBef>
                <a:spcPts val="0"/>
              </a:spcBef>
              <a:buFont typeface="Calibri"/>
              <a:buNone/>
              <a:defRPr/>
            </a:lvl3pPr>
            <a:lvl4pPr marL="1219170" lvl="3" indent="0" rtl="0">
              <a:spcBef>
                <a:spcPts val="0"/>
              </a:spcBef>
              <a:buFont typeface="Calibri"/>
              <a:buNone/>
              <a:defRPr/>
            </a:lvl4pPr>
            <a:lvl5pPr marL="1625559" lvl="4" indent="0" rtl="0">
              <a:spcBef>
                <a:spcPts val="0"/>
              </a:spcBef>
              <a:buFont typeface="Calibri"/>
              <a:buNone/>
              <a:defRPr/>
            </a:lvl5pPr>
            <a:lvl6pPr marL="2019250" lvl="5" indent="0" rtl="0">
              <a:spcBef>
                <a:spcPts val="0"/>
              </a:spcBef>
              <a:buFont typeface="Calibri"/>
              <a:buNone/>
              <a:defRPr/>
            </a:lvl6pPr>
            <a:lvl7pPr marL="2425639" lvl="6" indent="0" rtl="0">
              <a:spcBef>
                <a:spcPts val="0"/>
              </a:spcBef>
              <a:buFont typeface="Calibri"/>
              <a:buNone/>
              <a:defRPr/>
            </a:lvl7pPr>
            <a:lvl8pPr marL="2832029" lvl="7" indent="0" rtl="0">
              <a:spcBef>
                <a:spcPts val="0"/>
              </a:spcBef>
              <a:buFont typeface="Calibri"/>
              <a:buNone/>
              <a:defRPr/>
            </a:lvl8pPr>
            <a:lvl9pPr marL="3238419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23445" y="3600451"/>
            <a:ext cx="466344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523445" y="459581"/>
            <a:ext cx="466344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523445" y="4025504"/>
            <a:ext cx="466344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390" lvl="1" indent="0" rtl="0">
              <a:spcBef>
                <a:spcPts val="0"/>
              </a:spcBef>
              <a:buFont typeface="Helvetica Neue"/>
              <a:buNone/>
              <a:defRPr/>
            </a:lvl2pPr>
            <a:lvl3pPr marL="812780" lvl="2" indent="0" rtl="0">
              <a:spcBef>
                <a:spcPts val="0"/>
              </a:spcBef>
              <a:buFont typeface="Calibri"/>
              <a:buNone/>
              <a:defRPr/>
            </a:lvl3pPr>
            <a:lvl4pPr marL="1219170" lvl="3" indent="0" rtl="0">
              <a:spcBef>
                <a:spcPts val="0"/>
              </a:spcBef>
              <a:buFont typeface="Calibri"/>
              <a:buNone/>
              <a:defRPr/>
            </a:lvl4pPr>
            <a:lvl5pPr marL="1625559" lvl="4" indent="0" rtl="0">
              <a:spcBef>
                <a:spcPts val="0"/>
              </a:spcBef>
              <a:buFont typeface="Calibri"/>
              <a:buNone/>
              <a:defRPr/>
            </a:lvl5pPr>
            <a:lvl6pPr marL="2019250" lvl="5" indent="0" rtl="0">
              <a:spcBef>
                <a:spcPts val="0"/>
              </a:spcBef>
              <a:buFont typeface="Calibri"/>
              <a:buNone/>
              <a:defRPr/>
            </a:lvl6pPr>
            <a:lvl7pPr marL="2425639" lvl="6" indent="0" rtl="0">
              <a:spcBef>
                <a:spcPts val="0"/>
              </a:spcBef>
              <a:buFont typeface="Calibri"/>
              <a:buNone/>
              <a:defRPr/>
            </a:lvl7pPr>
            <a:lvl8pPr marL="2832029" lvl="7" indent="0" rtl="0">
              <a:spcBef>
                <a:spcPts val="0"/>
              </a:spcBef>
              <a:buFont typeface="Calibri"/>
              <a:buNone/>
              <a:defRPr/>
            </a:lvl8pPr>
            <a:lvl9pPr marL="3238419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381610" y="-234694"/>
            <a:ext cx="3423000" cy="658053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5746743" y="2032440"/>
            <a:ext cx="5846100" cy="232891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792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585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37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17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1023909" y="-231833"/>
            <a:ext cx="5846100" cy="68574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390" marR="0" lvl="1" indent="0" algn="l" rtl="0">
              <a:spcBef>
                <a:spcPts val="0"/>
              </a:spcBef>
              <a:defRPr/>
            </a:lvl2pPr>
            <a:lvl3pPr marL="812780" marR="0" lvl="2" indent="0" algn="l" rtl="0">
              <a:spcBef>
                <a:spcPts val="0"/>
              </a:spcBef>
              <a:defRPr/>
            </a:lvl3pPr>
            <a:lvl4pPr marL="1219170" marR="0" lvl="3" indent="0" algn="l" rtl="0">
              <a:spcBef>
                <a:spcPts val="0"/>
              </a:spcBef>
              <a:defRPr/>
            </a:lvl4pPr>
            <a:lvl5pPr marL="1625559" marR="0" lvl="4" indent="0" algn="l" rtl="0">
              <a:spcBef>
                <a:spcPts val="0"/>
              </a:spcBef>
              <a:defRPr/>
            </a:lvl5pPr>
            <a:lvl6pPr marL="2019250" marR="0" lvl="5" indent="0" algn="l" rtl="0">
              <a:spcBef>
                <a:spcPts val="0"/>
              </a:spcBef>
              <a:defRPr/>
            </a:lvl6pPr>
            <a:lvl7pPr marL="2425639" marR="0" lvl="6" indent="0" algn="l" rtl="0">
              <a:spcBef>
                <a:spcPts val="0"/>
              </a:spcBef>
              <a:defRPr/>
            </a:lvl7pPr>
            <a:lvl8pPr marL="2832029" marR="0" lvl="7" indent="0" algn="l" rtl="0">
              <a:spcBef>
                <a:spcPts val="0"/>
              </a:spcBef>
              <a:defRPr/>
            </a:lvl8pPr>
            <a:lvl9pPr marL="3238419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6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1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555600"/>
            <a:ext cx="23868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1389600"/>
            <a:ext cx="23868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450150"/>
            <a:ext cx="541263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125"/>
            <a:ext cx="388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1233175"/>
            <a:ext cx="343842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2803075"/>
            <a:ext cx="343842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724075"/>
            <a:ext cx="32614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4230575"/>
            <a:ext cx="509898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9" y="4663216"/>
            <a:ext cx="46639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390" marR="0" lvl="1" indent="0" algn="l" rtl="0">
              <a:spcBef>
                <a:spcPts val="0"/>
              </a:spcBef>
              <a:buSzPct val="100000"/>
              <a:defRPr sz="900"/>
            </a:lvl2pPr>
            <a:lvl3pPr marL="812780" marR="0" lvl="2" indent="0" algn="l" rtl="0">
              <a:spcBef>
                <a:spcPts val="0"/>
              </a:spcBef>
              <a:buSzPct val="100000"/>
              <a:defRPr sz="900"/>
            </a:lvl3pPr>
            <a:lvl4pPr marL="1219170" marR="0" lvl="3" indent="0" algn="l" rtl="0">
              <a:spcBef>
                <a:spcPts val="0"/>
              </a:spcBef>
              <a:buSzPct val="100000"/>
              <a:defRPr sz="900"/>
            </a:lvl4pPr>
            <a:lvl5pPr marL="1625559" marR="0" lvl="4" indent="0" algn="l" rtl="0">
              <a:spcBef>
                <a:spcPts val="0"/>
              </a:spcBef>
              <a:buSzPct val="100000"/>
              <a:defRPr sz="900"/>
            </a:lvl5pPr>
            <a:lvl6pPr marL="2019250" marR="0" lvl="5" indent="0" algn="l" rtl="0">
              <a:spcBef>
                <a:spcPts val="0"/>
              </a:spcBef>
              <a:buSzPct val="100000"/>
              <a:defRPr sz="900"/>
            </a:lvl6pPr>
            <a:lvl7pPr marL="2425639" marR="0" lvl="6" indent="0" algn="l" rtl="0">
              <a:spcBef>
                <a:spcPts val="0"/>
              </a:spcBef>
              <a:buSzPct val="100000"/>
              <a:defRPr sz="900"/>
            </a:lvl7pPr>
            <a:lvl8pPr marL="2832029" marR="0" lvl="7" indent="0" algn="l" rtl="0">
              <a:spcBef>
                <a:spcPts val="0"/>
              </a:spcBef>
              <a:buSzPct val="100000"/>
              <a:defRPr sz="900"/>
            </a:lvl8pPr>
            <a:lvl9pPr marL="3238419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390" marR="0" lvl="1" indent="0" algn="l" rtl="0">
              <a:spcBef>
                <a:spcPts val="0"/>
              </a:spcBef>
              <a:buSzPct val="100000"/>
              <a:defRPr sz="900"/>
            </a:lvl2pPr>
            <a:lvl3pPr marL="812780" marR="0" lvl="2" indent="0" algn="l" rtl="0">
              <a:spcBef>
                <a:spcPts val="0"/>
              </a:spcBef>
              <a:buSzPct val="100000"/>
              <a:defRPr sz="900"/>
            </a:lvl3pPr>
            <a:lvl4pPr marL="1219170" marR="0" lvl="3" indent="0" algn="l" rtl="0">
              <a:spcBef>
                <a:spcPts val="0"/>
              </a:spcBef>
              <a:buSzPct val="100000"/>
              <a:defRPr sz="900"/>
            </a:lvl4pPr>
            <a:lvl5pPr marL="1625559" marR="0" lvl="4" indent="0" algn="l" rtl="0">
              <a:spcBef>
                <a:spcPts val="0"/>
              </a:spcBef>
              <a:buSzPct val="100000"/>
              <a:defRPr sz="900"/>
            </a:lvl5pPr>
            <a:lvl6pPr marL="2019250" marR="0" lvl="5" indent="0" algn="l" rtl="0">
              <a:spcBef>
                <a:spcPts val="0"/>
              </a:spcBef>
              <a:buSzPct val="100000"/>
              <a:defRPr sz="900"/>
            </a:lvl6pPr>
            <a:lvl7pPr marL="2425639" marR="0" lvl="6" indent="0" algn="l" rtl="0">
              <a:spcBef>
                <a:spcPts val="0"/>
              </a:spcBef>
              <a:buSzPct val="100000"/>
              <a:defRPr sz="900"/>
            </a:lvl7pPr>
            <a:lvl8pPr marL="2832029" marR="0" lvl="7" indent="0" algn="l" rtl="0">
              <a:spcBef>
                <a:spcPts val="0"/>
              </a:spcBef>
              <a:buSzPct val="100000"/>
              <a:defRPr sz="900"/>
            </a:lvl8pPr>
            <a:lvl9pPr marL="3238419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569956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 idx="4294967295"/>
          </p:nvPr>
        </p:nvSpPr>
        <p:spPr>
          <a:xfrm>
            <a:off x="6524835" y="328627"/>
            <a:ext cx="1933500" cy="2034600"/>
          </a:xfrm>
          <a:prstGeom prst="rect">
            <a:avLst/>
          </a:prstGeom>
        </p:spPr>
        <p:txBody>
          <a:bodyPr lIns="57151" tIns="57151" rIns="57151" bIns="57151" anchor="t" anchorCtr="0">
            <a:noAutofit/>
          </a:bodyPr>
          <a:lstStyle/>
          <a:p>
            <a:r>
              <a:rPr lang="en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Effective Conclusion</a:t>
            </a:r>
          </a:p>
        </p:txBody>
      </p:sp>
      <p:pic>
        <p:nvPicPr>
          <p:cNvPr id="724" name="Shape 724" descr="compintro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115" y="1630244"/>
            <a:ext cx="3510800" cy="400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x="0" y="0"/>
            <a:ext cx="44031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 effective conclusion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229016" y="3869872"/>
            <a:ext cx="2236598" cy="1134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Marcia’s conclusion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estates the points she made earlier.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nds with a </a:t>
            </a:r>
            <a:r>
              <a:rPr lang="en" sz="1200" b="1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final thought.</a:t>
            </a:r>
            <a:endParaRPr lang="en" sz="12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25308" y="493232"/>
            <a:ext cx="3060648" cy="1868958"/>
          </a:xfrm>
          <a:prstGeom prst="wedgeRoundRectCallout">
            <a:avLst>
              <a:gd name="adj1" fmla="val 48208"/>
              <a:gd name="adj2" fmla="val 57441"/>
              <a:gd name="adj3" fmla="val 16667"/>
            </a:avLst>
          </a:prstGeom>
          <a:solidFill>
            <a:schemeClr val="bg1"/>
          </a:solidFill>
          <a:ln>
            <a:solidFill>
              <a:srgbClr val="5F9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It was great to meet you, </a:t>
            </a:r>
            <a:r>
              <a:rPr lang="en-US" sz="1200" dirty="0" smtClean="0">
                <a:solidFill>
                  <a:srgbClr val="5F9842"/>
                </a:solidFill>
                <a:latin typeface="Lato" panose="020F0502020204030203" pitchFamily="34" charset="0"/>
              </a:rPr>
              <a:t>Jose.  I </a:t>
            </a:r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hope I convinced you that gadgets are the next big </a:t>
            </a:r>
            <a:r>
              <a:rPr lang="en-US" sz="1200" dirty="0" smtClean="0">
                <a:solidFill>
                  <a:srgbClr val="5F9842"/>
                </a:solidFill>
                <a:latin typeface="Lato" panose="020F0502020204030203" pitchFamily="34" charset="0"/>
              </a:rPr>
              <a:t>thing!  Gadgets </a:t>
            </a:r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are making everyday tasks much </a:t>
            </a:r>
            <a:r>
              <a:rPr lang="en-US" sz="1200" dirty="0" smtClean="0">
                <a:solidFill>
                  <a:srgbClr val="5F9842"/>
                </a:solidFill>
                <a:latin typeface="Lato" panose="020F0502020204030203" pitchFamily="34" charset="0"/>
              </a:rPr>
              <a:t>simpler.  The </a:t>
            </a:r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best gadgets are easy to use without any special </a:t>
            </a:r>
            <a:r>
              <a:rPr lang="en-US" sz="1200" dirty="0" smtClean="0">
                <a:solidFill>
                  <a:srgbClr val="5F9842"/>
                </a:solidFill>
                <a:latin typeface="Lato" panose="020F0502020204030203" pitchFamily="34" charset="0"/>
              </a:rPr>
              <a:t>training.  They’re </a:t>
            </a:r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fun to use and make even boring tasks more enjoyable. You should go out and buy a gadget today!</a:t>
            </a:r>
            <a:endParaRPr lang="en" sz="1200" dirty="0">
              <a:solidFill>
                <a:srgbClr val="5F9842"/>
              </a:solidFill>
              <a:latin typeface="Lato" panose="020F0502020204030203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915460" y="1112856"/>
            <a:ext cx="1495375" cy="826524"/>
          </a:xfrm>
          <a:prstGeom prst="wedgeRoundRectCallout">
            <a:avLst>
              <a:gd name="adj1" fmla="val -39846"/>
              <a:gd name="adj2" fmla="val 69937"/>
              <a:gd name="adj3" fmla="val 16667"/>
            </a:avLst>
          </a:prstGeom>
          <a:solidFill>
            <a:schemeClr val="bg1"/>
          </a:solidFill>
          <a:ln>
            <a:solidFill>
              <a:srgbClr val="411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1200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Bye. Thanks for talking with me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Lato</vt:lpstr>
      <vt:lpstr>Noto Symbol</vt:lpstr>
      <vt:lpstr>Arial</vt:lpstr>
      <vt:lpstr>Helvetica Neue</vt:lpstr>
      <vt:lpstr>simple-light-2</vt:lpstr>
      <vt:lpstr>Office Theme</vt:lpstr>
      <vt:lpstr>Effective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effective conclusion</dc:title>
  <dc:creator>Burr, Elizabeth</dc:creator>
  <cp:lastModifiedBy>Burr, Betsy</cp:lastModifiedBy>
  <cp:revision>9</cp:revision>
  <dcterms:modified xsi:type="dcterms:W3CDTF">2016-11-18T20:02:35Z</dcterms:modified>
</cp:coreProperties>
</file>