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2" r:id="rId1"/>
    <p:sldMasterId id="2147483703" r:id="rId2"/>
  </p:sldMasterIdLst>
  <p:notesMasterIdLst>
    <p:notesMasterId r:id="rId4"/>
  </p:notesMasterIdLst>
  <p:sldIdLst>
    <p:sldId id="260" r:id="rId3"/>
  </p:sldIdLst>
  <p:sldSz cx="6858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CC"/>
    <a:srgbClr val="5F9842"/>
    <a:srgbClr val="552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7"/>
  </p:normalViewPr>
  <p:slideViewPr>
    <p:cSldViewPr snapToGrid="0">
      <p:cViewPr varScale="1">
        <p:scale>
          <a:sx n="138" d="100"/>
          <a:sy n="138" d="100"/>
        </p:scale>
        <p:origin x="17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76939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6791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33781" y="744575"/>
            <a:ext cx="639045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233775" y="2834125"/>
            <a:ext cx="639045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33775" y="1106125"/>
            <a:ext cx="639045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233775" y="3152225"/>
            <a:ext cx="639045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 t="9001" r="11816" b="24372"/>
          <a:stretch/>
        </p:blipFill>
        <p:spPr>
          <a:xfrm>
            <a:off x="0" y="8375"/>
            <a:ext cx="68584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/>
          <p:nvPr/>
        </p:nvSpPr>
        <p:spPr>
          <a:xfrm>
            <a:off x="391" y="4523317"/>
            <a:ext cx="6858000" cy="62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57150" tIns="28575" rIns="57150" bIns="2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242760" y="1740550"/>
            <a:ext cx="5323950" cy="6528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304800" marR="0" lvl="5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609600" marR="0" lvl="6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914400" marR="0" lvl="7" indent="-12700" algn="l" rtl="0">
              <a:spcBef>
                <a:spcPts val="0"/>
              </a:spcBef>
              <a:spcAft>
                <a:spcPts val="0"/>
              </a:spcAft>
              <a:defRPr/>
            </a:lvl8pPr>
            <a:lvl9pPr marL="1219200" marR="0" lvl="8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258634" y="2320198"/>
            <a:ext cx="5313825" cy="1076999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marR="0" lvl="0" indent="0" algn="l" rtl="0">
              <a:spcBef>
                <a:spcPts val="300"/>
              </a:spcBef>
              <a:spcAft>
                <a:spcPts val="0"/>
              </a:spcAft>
              <a:buClr>
                <a:srgbClr val="DB342B"/>
              </a:buClr>
              <a:buFont typeface="Arial"/>
              <a:buNone/>
              <a:defRPr/>
            </a:lvl1pPr>
            <a:lvl2pPr marL="406400" marR="0" lvl="1" indent="0" algn="ctr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812800" marR="0" lvl="2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2192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6256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0193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4257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28321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2385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258635" y="4493637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2342912" y="4767168"/>
            <a:ext cx="217215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4914666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1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Shape 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14197" y="4638730"/>
            <a:ext cx="904500" cy="40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 rotWithShape="1">
          <a:blip r:embed="rId4">
            <a:alphaModFix/>
          </a:blip>
          <a:srcRect l="999" b="4388"/>
          <a:stretch/>
        </p:blipFill>
        <p:spPr>
          <a:xfrm>
            <a:off x="0" y="-37203"/>
            <a:ext cx="6857999" cy="4560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708382" y="205596"/>
            <a:ext cx="5806350" cy="864600"/>
          </a:xfrm>
          <a:prstGeom prst="rect">
            <a:avLst/>
          </a:prstGeom>
        </p:spPr>
        <p:txBody>
          <a:bodyPr lIns="57150" tIns="57150" rIns="57150" bIns="57150" anchor="ctr" anchorCtr="0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031873" y="205981"/>
            <a:ext cx="5483250" cy="5490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04800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609600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914400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219200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1031875" y="1352906"/>
            <a:ext cx="5492700" cy="31500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buClr>
                <a:srgbClr val="666666"/>
              </a:buClr>
              <a:buFont typeface="Noto Symbol"/>
              <a:buChar char="▪"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2"/>
          </p:nvPr>
        </p:nvSpPr>
        <p:spPr>
          <a:xfrm>
            <a:off x="1031873" y="755086"/>
            <a:ext cx="5492700" cy="33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343262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2342912" y="4767168"/>
            <a:ext cx="217215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4914666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1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Shape 7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14197" y="4638730"/>
            <a:ext cx="904500" cy="40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" y="0"/>
            <a:ext cx="6727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343262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2342912" y="4767168"/>
            <a:ext cx="217215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4914666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1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028573" y="2123644"/>
            <a:ext cx="5323950" cy="6528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304800" marR="0" lvl="5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609600" marR="0" lvl="6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914400" marR="0" lvl="7" indent="-12700" algn="l" rtl="0">
              <a:spcBef>
                <a:spcPts val="0"/>
              </a:spcBef>
              <a:spcAft>
                <a:spcPts val="0"/>
              </a:spcAft>
              <a:defRPr/>
            </a:lvl8pPr>
            <a:lvl9pPr marL="1219200" marR="0" lvl="8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1044446" y="2703292"/>
            <a:ext cx="5313825" cy="1076999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marR="0" lvl="0" indent="0" algn="l" rtl="0">
              <a:spcBef>
                <a:spcPts val="300"/>
              </a:spcBef>
              <a:spcAft>
                <a:spcPts val="0"/>
              </a:spcAft>
              <a:buClr>
                <a:srgbClr val="DB342B"/>
              </a:buClr>
              <a:buFont typeface="Arial"/>
              <a:buNone/>
              <a:defRPr/>
            </a:lvl1pPr>
            <a:lvl2pPr marL="406400" marR="0" lvl="1" indent="0" algn="ctr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812800" marR="0" lvl="2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2192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6256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0193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4257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28321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2385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14197" y="4638730"/>
            <a:ext cx="904500" cy="40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" y="0"/>
            <a:ext cx="6727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bg>
      <p:bgPr>
        <a:solidFill>
          <a:srgbClr val="131E24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5407976" y="3309602"/>
            <a:ext cx="1450125" cy="2034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343262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2342912" y="4767168"/>
            <a:ext cx="217215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4914666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1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0" y="0"/>
            <a:ext cx="6858101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57150" tIns="28575" rIns="57150" bIns="2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6858000" cy="40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254" y="4282194"/>
            <a:ext cx="1445175" cy="6423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>
            <a:spLocks noGrp="1"/>
          </p:cNvSpPr>
          <p:nvPr>
            <p:ph type="ctrTitle"/>
          </p:nvPr>
        </p:nvSpPr>
        <p:spPr>
          <a:xfrm>
            <a:off x="242760" y="1740550"/>
            <a:ext cx="5323950" cy="6528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304800" marR="0" lvl="5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609600" marR="0" lvl="6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914400" marR="0" lvl="7" indent="-12700" algn="l" rtl="0">
              <a:spcBef>
                <a:spcPts val="0"/>
              </a:spcBef>
              <a:spcAft>
                <a:spcPts val="0"/>
              </a:spcAft>
              <a:defRPr/>
            </a:lvl8pPr>
            <a:lvl9pPr marL="1219200" marR="0" lvl="8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ubTitle" idx="1"/>
          </p:nvPr>
        </p:nvSpPr>
        <p:spPr>
          <a:xfrm>
            <a:off x="258634" y="2682584"/>
            <a:ext cx="5313825" cy="10770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marR="0" lvl="0" indent="0" algn="l" rtl="0">
              <a:spcBef>
                <a:spcPts val="200"/>
              </a:spcBef>
              <a:spcAft>
                <a:spcPts val="0"/>
              </a:spcAft>
              <a:buClr>
                <a:srgbClr val="AEB1C0"/>
              </a:buClr>
              <a:buFont typeface="Arial"/>
              <a:buNone/>
              <a:defRPr/>
            </a:lvl1pPr>
            <a:lvl2pPr marL="406400" marR="0" lvl="1" indent="0" algn="ctr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812800" marR="0" lvl="2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2192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6256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0193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4257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28321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2385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258635" y="4493637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2342912" y="4767168"/>
            <a:ext cx="217215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4914666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1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708382" y="205596"/>
            <a:ext cx="5806350" cy="864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04800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609600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914400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219200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708382" y="1344070"/>
            <a:ext cx="5806350" cy="34230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304800" lvl="0" indent="-304800" algn="l" rtl="0">
              <a:spcBef>
                <a:spcPts val="300"/>
              </a:spcBef>
              <a:spcAft>
                <a:spcPts val="0"/>
              </a:spcAft>
              <a:buClr>
                <a:srgbClr val="010000"/>
              </a:buClr>
              <a:buFont typeface="Arial"/>
              <a:buNone/>
              <a:defRPr/>
            </a:lvl1pPr>
            <a:lvl2pPr marL="660400" lvl="1" indent="-254000" algn="l" rtl="0">
              <a:spcBef>
                <a:spcPts val="500"/>
              </a:spcBef>
              <a:spcAft>
                <a:spcPts val="0"/>
              </a:spcAft>
              <a:buClr>
                <a:srgbClr val="AEB1C0"/>
              </a:buClr>
              <a:buFont typeface="Arial"/>
              <a:buNone/>
              <a:defRPr/>
            </a:lvl2pPr>
            <a:lvl3pPr marL="1016000" lvl="2" indent="-88900" algn="l" rtl="0">
              <a:spcBef>
                <a:spcPts val="400"/>
              </a:spcBef>
              <a:spcAft>
                <a:spcPts val="0"/>
              </a:spcAft>
              <a:buClr>
                <a:srgbClr val="AEB1C0"/>
              </a:buClr>
              <a:buFont typeface="Arial"/>
              <a:buChar char="•"/>
              <a:defRPr/>
            </a:lvl3pPr>
            <a:lvl4pPr marL="1422400" lvl="3" indent="-88900" algn="l" rtl="0">
              <a:spcBef>
                <a:spcPts val="400"/>
              </a:spcBef>
              <a:spcAft>
                <a:spcPts val="0"/>
              </a:spcAft>
              <a:buClr>
                <a:srgbClr val="AEB1C0"/>
              </a:buClr>
              <a:buFont typeface="Arial"/>
              <a:buChar char="–"/>
              <a:defRPr/>
            </a:lvl4pPr>
            <a:lvl5pPr marL="1816100" lvl="4" indent="-76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222500" lvl="5" indent="-889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628900" lvl="6" indent="-889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035300" lvl="7" indent="-889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441700" lvl="8" indent="-889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ftr" idx="11"/>
          </p:nvPr>
        </p:nvSpPr>
        <p:spPr>
          <a:xfrm>
            <a:off x="2342912" y="4767168"/>
            <a:ext cx="217215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4914666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10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" sz="1100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708382" y="205596"/>
            <a:ext cx="5806350" cy="864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04800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609600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914400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219200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708382" y="1344070"/>
            <a:ext cx="5806350" cy="34230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dt" idx="10"/>
          </p:nvPr>
        </p:nvSpPr>
        <p:spPr>
          <a:xfrm>
            <a:off x="343262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ftr" idx="11"/>
          </p:nvPr>
        </p:nvSpPr>
        <p:spPr>
          <a:xfrm>
            <a:off x="2342912" y="4767168"/>
            <a:ext cx="217215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4914666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1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233775" y="2150850"/>
            <a:ext cx="639045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708382" y="205596"/>
            <a:ext cx="5806350" cy="864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04800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609600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914400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219200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199" y="1599015"/>
            <a:ext cx="4052925" cy="45207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3pPr>
            <a:lvl4pPr lvl="3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4pPr>
            <a:lvl5pPr lvl="4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2"/>
          </p:nvPr>
        </p:nvSpPr>
        <p:spPr>
          <a:xfrm>
            <a:off x="4624388" y="1599015"/>
            <a:ext cx="4052925" cy="45207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dt" idx="10"/>
          </p:nvPr>
        </p:nvSpPr>
        <p:spPr>
          <a:xfrm>
            <a:off x="343262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ftr" idx="11"/>
          </p:nvPr>
        </p:nvSpPr>
        <p:spPr>
          <a:xfrm>
            <a:off x="2342912" y="4767168"/>
            <a:ext cx="217215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4914666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1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708382" y="205596"/>
            <a:ext cx="5806350" cy="864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04800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609600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914400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219200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dt" idx="10"/>
          </p:nvPr>
        </p:nvSpPr>
        <p:spPr>
          <a:xfrm>
            <a:off x="343262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ftr" idx="11"/>
          </p:nvPr>
        </p:nvSpPr>
        <p:spPr>
          <a:xfrm>
            <a:off x="2342912" y="4767168"/>
            <a:ext cx="217215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4914666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1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dt" idx="10"/>
          </p:nvPr>
        </p:nvSpPr>
        <p:spPr>
          <a:xfrm>
            <a:off x="343262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ftr" idx="11"/>
          </p:nvPr>
        </p:nvSpPr>
        <p:spPr>
          <a:xfrm>
            <a:off x="2342912" y="4767168"/>
            <a:ext cx="217215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4914666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1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42902" y="204788"/>
            <a:ext cx="2256300" cy="8715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2681288" y="204789"/>
            <a:ext cx="3833775" cy="43899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3pPr>
            <a:lvl4pPr lvl="3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4pPr>
            <a:lvl5pPr lvl="4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2"/>
          </p:nvPr>
        </p:nvSpPr>
        <p:spPr>
          <a:xfrm>
            <a:off x="342902" y="1076328"/>
            <a:ext cx="2256300" cy="35184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/>
            </a:lvl1pPr>
            <a:lvl2pPr marL="406400" lvl="1" indent="0" rtl="0">
              <a:spcBef>
                <a:spcPts val="0"/>
              </a:spcBef>
              <a:buFont typeface="Helvetica Neue"/>
              <a:buNone/>
              <a:defRPr/>
            </a:lvl2pPr>
            <a:lvl3pPr marL="812800" lvl="2" indent="0" rtl="0">
              <a:spcBef>
                <a:spcPts val="0"/>
              </a:spcBef>
              <a:buFont typeface="Calibri"/>
              <a:buNone/>
              <a:defRPr/>
            </a:lvl3pPr>
            <a:lvl4pPr marL="1219200" lvl="3" indent="0" rtl="0">
              <a:spcBef>
                <a:spcPts val="0"/>
              </a:spcBef>
              <a:buFont typeface="Calibri"/>
              <a:buNone/>
              <a:defRPr/>
            </a:lvl4pPr>
            <a:lvl5pPr marL="1625600" lvl="4" indent="0" rtl="0">
              <a:spcBef>
                <a:spcPts val="0"/>
              </a:spcBef>
              <a:buFont typeface="Calibri"/>
              <a:buNone/>
              <a:defRPr/>
            </a:lvl5pPr>
            <a:lvl6pPr marL="2019300" lvl="5" indent="0" rtl="0">
              <a:spcBef>
                <a:spcPts val="0"/>
              </a:spcBef>
              <a:buFont typeface="Calibri"/>
              <a:buNone/>
              <a:defRPr/>
            </a:lvl6pPr>
            <a:lvl7pPr marL="2425700" lvl="6" indent="0" rtl="0">
              <a:spcBef>
                <a:spcPts val="0"/>
              </a:spcBef>
              <a:buFont typeface="Calibri"/>
              <a:buNone/>
              <a:defRPr/>
            </a:lvl7pPr>
            <a:lvl8pPr marL="2832100" lvl="7" indent="0" rtl="0">
              <a:spcBef>
                <a:spcPts val="0"/>
              </a:spcBef>
              <a:buFont typeface="Calibri"/>
              <a:buNone/>
              <a:defRPr/>
            </a:lvl8pPr>
            <a:lvl9pPr marL="3238500" lvl="8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343262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2342912" y="4767168"/>
            <a:ext cx="217215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4914666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1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1344216" y="3600451"/>
            <a:ext cx="4114800" cy="4251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pic" idx="2"/>
          </p:nvPr>
        </p:nvSpPr>
        <p:spPr>
          <a:xfrm>
            <a:off x="1344216" y="459581"/>
            <a:ext cx="41148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1344216" y="4025504"/>
            <a:ext cx="4114800" cy="60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/>
            </a:lvl1pPr>
            <a:lvl2pPr marL="406400" lvl="1" indent="0" rtl="0">
              <a:spcBef>
                <a:spcPts val="0"/>
              </a:spcBef>
              <a:buFont typeface="Helvetica Neue"/>
              <a:buNone/>
              <a:defRPr/>
            </a:lvl2pPr>
            <a:lvl3pPr marL="812800" lvl="2" indent="0" rtl="0">
              <a:spcBef>
                <a:spcPts val="0"/>
              </a:spcBef>
              <a:buFont typeface="Calibri"/>
              <a:buNone/>
              <a:defRPr/>
            </a:lvl3pPr>
            <a:lvl4pPr marL="1219200" lvl="3" indent="0" rtl="0">
              <a:spcBef>
                <a:spcPts val="0"/>
              </a:spcBef>
              <a:buFont typeface="Calibri"/>
              <a:buNone/>
              <a:defRPr/>
            </a:lvl4pPr>
            <a:lvl5pPr marL="1625600" lvl="4" indent="0" rtl="0">
              <a:spcBef>
                <a:spcPts val="0"/>
              </a:spcBef>
              <a:buFont typeface="Calibri"/>
              <a:buNone/>
              <a:defRPr/>
            </a:lvl5pPr>
            <a:lvl6pPr marL="2019300" lvl="5" indent="0" rtl="0">
              <a:spcBef>
                <a:spcPts val="0"/>
              </a:spcBef>
              <a:buFont typeface="Calibri"/>
              <a:buNone/>
              <a:defRPr/>
            </a:lvl6pPr>
            <a:lvl7pPr marL="2425700" lvl="6" indent="0" rtl="0">
              <a:spcBef>
                <a:spcPts val="0"/>
              </a:spcBef>
              <a:buFont typeface="Calibri"/>
              <a:buNone/>
              <a:defRPr/>
            </a:lvl7pPr>
            <a:lvl8pPr marL="2832100" lvl="7" indent="0" rtl="0">
              <a:spcBef>
                <a:spcPts val="0"/>
              </a:spcBef>
              <a:buFont typeface="Calibri"/>
              <a:buNone/>
              <a:defRPr/>
            </a:lvl8pPr>
            <a:lvl9pPr marL="3238500" lvl="8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dt" idx="10"/>
          </p:nvPr>
        </p:nvSpPr>
        <p:spPr>
          <a:xfrm>
            <a:off x="343262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ftr" idx="11"/>
          </p:nvPr>
        </p:nvSpPr>
        <p:spPr>
          <a:xfrm>
            <a:off x="2342912" y="4767168"/>
            <a:ext cx="217215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4914666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1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708382" y="205596"/>
            <a:ext cx="5806350" cy="864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04800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609600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914400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219200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 rot="5400000">
            <a:off x="1900068" y="152396"/>
            <a:ext cx="3423000" cy="580635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dt" idx="10"/>
          </p:nvPr>
        </p:nvSpPr>
        <p:spPr>
          <a:xfrm>
            <a:off x="343262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ftr" idx="11"/>
          </p:nvPr>
        </p:nvSpPr>
        <p:spPr>
          <a:xfrm>
            <a:off x="2342912" y="4767168"/>
            <a:ext cx="217215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4914666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1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 rot="5400000">
            <a:off x="4726767" y="2169434"/>
            <a:ext cx="5846100" cy="2054925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04800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609600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914400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219200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 rot="5400000">
            <a:off x="559561" y="171547"/>
            <a:ext cx="5846100" cy="60507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dt" idx="10"/>
          </p:nvPr>
        </p:nvSpPr>
        <p:spPr>
          <a:xfrm>
            <a:off x="343262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ftr" idx="11"/>
          </p:nvPr>
        </p:nvSpPr>
        <p:spPr>
          <a:xfrm>
            <a:off x="2342912" y="4767168"/>
            <a:ext cx="217215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4914666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1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2999925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3624300" y="1152475"/>
            <a:ext cx="2999925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233775" y="555600"/>
            <a:ext cx="2106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233775" y="1389600"/>
            <a:ext cx="2106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67688" y="450150"/>
            <a:ext cx="477585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3429000" y="-125"/>
            <a:ext cx="3429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99125" y="1233175"/>
            <a:ext cx="30339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199125" y="2803075"/>
            <a:ext cx="30339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3704625" y="724075"/>
            <a:ext cx="287775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233775" y="4230575"/>
            <a:ext cx="44991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pPr algn="r"/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08382" y="205596"/>
            <a:ext cx="5806350" cy="864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5pPr>
            <a:lvl6pPr marL="304800" marR="0" lvl="5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6pPr>
            <a:lvl7pPr marL="609600" marR="0" lvl="6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7pPr>
            <a:lvl8pPr marL="914400" marR="0" lvl="7" indent="-1270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8pPr>
            <a:lvl9pPr marL="1219200" marR="0" lvl="8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708382" y="1344070"/>
            <a:ext cx="5806350" cy="34230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304800" marR="0" lvl="0" indent="-304800" algn="l" rtl="0">
              <a:spcBef>
                <a:spcPts val="300"/>
              </a:spcBef>
              <a:spcAft>
                <a:spcPts val="0"/>
              </a:spcAft>
              <a:buClr>
                <a:srgbClr val="010000"/>
              </a:buClr>
              <a:buSzPct val="100000"/>
              <a:buFont typeface="Arial"/>
              <a:buNone/>
              <a:defRPr sz="900"/>
            </a:lvl1pPr>
            <a:lvl2pPr marL="660400" marR="0" lvl="1" indent="-254000" algn="l" rtl="0">
              <a:spcBef>
                <a:spcPts val="500"/>
              </a:spcBef>
              <a:spcAft>
                <a:spcPts val="0"/>
              </a:spcAft>
              <a:buClr>
                <a:srgbClr val="AEB1C0"/>
              </a:buClr>
              <a:buSzPct val="100000"/>
              <a:buFont typeface="Arial"/>
              <a:buNone/>
              <a:defRPr sz="900"/>
            </a:lvl2pPr>
            <a:lvl3pPr marL="1016000" marR="0" lvl="2" indent="-88900" algn="l" rtl="0">
              <a:spcBef>
                <a:spcPts val="400"/>
              </a:spcBef>
              <a:spcAft>
                <a:spcPts val="0"/>
              </a:spcAft>
              <a:buClr>
                <a:srgbClr val="AEB1C0"/>
              </a:buClr>
              <a:buSzPct val="100000"/>
              <a:buFont typeface="Arial"/>
              <a:buChar char="•"/>
              <a:defRPr sz="900"/>
            </a:lvl3pPr>
            <a:lvl4pPr marL="1422400" marR="0" lvl="3" indent="-88900" algn="l" rtl="0">
              <a:spcBef>
                <a:spcPts val="400"/>
              </a:spcBef>
              <a:spcAft>
                <a:spcPts val="0"/>
              </a:spcAft>
              <a:buClr>
                <a:srgbClr val="AEB1C0"/>
              </a:buClr>
              <a:buSzPct val="100000"/>
              <a:buFont typeface="Arial"/>
              <a:buChar char="–"/>
              <a:defRPr sz="900"/>
            </a:lvl4pPr>
            <a:lvl5pPr marL="1816100" marR="0" lvl="4" indent="-76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00"/>
            </a:lvl5pPr>
            <a:lvl6pPr marL="2222500" marR="0" lvl="5" indent="-88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900"/>
            </a:lvl6pPr>
            <a:lvl7pPr marL="2628900" marR="0" lvl="6" indent="-88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900"/>
            </a:lvl7pPr>
            <a:lvl8pPr marL="3035300" marR="0" lvl="7" indent="-88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900"/>
            </a:lvl8pPr>
            <a:lvl9pPr marL="3441700" marR="0" lvl="8" indent="-88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9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343262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1pPr>
            <a:lvl2pPr marL="406400" marR="0" lvl="1" indent="0" algn="l" rtl="0">
              <a:spcBef>
                <a:spcPts val="0"/>
              </a:spcBef>
              <a:buSzPct val="100000"/>
              <a:defRPr sz="900"/>
            </a:lvl2pPr>
            <a:lvl3pPr marL="812800" marR="0" lvl="2" indent="0" algn="l" rtl="0">
              <a:spcBef>
                <a:spcPts val="0"/>
              </a:spcBef>
              <a:buSzPct val="100000"/>
              <a:defRPr sz="900"/>
            </a:lvl3pPr>
            <a:lvl4pPr marL="1219200" marR="0" lvl="3" indent="0" algn="l" rtl="0">
              <a:spcBef>
                <a:spcPts val="0"/>
              </a:spcBef>
              <a:buSzPct val="100000"/>
              <a:defRPr sz="900"/>
            </a:lvl4pPr>
            <a:lvl5pPr marL="1625600" marR="0" lvl="4" indent="0" algn="l" rtl="0">
              <a:spcBef>
                <a:spcPts val="0"/>
              </a:spcBef>
              <a:buSzPct val="100000"/>
              <a:defRPr sz="900"/>
            </a:lvl5pPr>
            <a:lvl6pPr marL="2019300" marR="0" lvl="5" indent="0" algn="l" rtl="0">
              <a:spcBef>
                <a:spcPts val="0"/>
              </a:spcBef>
              <a:buSzPct val="100000"/>
              <a:defRPr sz="900"/>
            </a:lvl6pPr>
            <a:lvl7pPr marL="2425700" marR="0" lvl="6" indent="0" algn="l" rtl="0">
              <a:spcBef>
                <a:spcPts val="0"/>
              </a:spcBef>
              <a:buSzPct val="100000"/>
              <a:defRPr sz="900"/>
            </a:lvl7pPr>
            <a:lvl8pPr marL="2832100" marR="0" lvl="7" indent="0" algn="l" rtl="0">
              <a:spcBef>
                <a:spcPts val="0"/>
              </a:spcBef>
              <a:buSzPct val="100000"/>
              <a:defRPr sz="900"/>
            </a:lvl8pPr>
            <a:lvl9pPr marL="3238500" marR="0" lvl="8" indent="0" algn="l" rtl="0">
              <a:spcBef>
                <a:spcPts val="0"/>
              </a:spcBef>
              <a:buSzPct val="100000"/>
              <a:defRPr sz="9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2342912" y="4767168"/>
            <a:ext cx="217215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ct val="100000"/>
              <a:defRPr sz="900"/>
            </a:lvl1pPr>
            <a:lvl2pPr marL="406400" marR="0" lvl="1" indent="0" algn="l" rtl="0">
              <a:spcBef>
                <a:spcPts val="0"/>
              </a:spcBef>
              <a:buSzPct val="100000"/>
              <a:defRPr sz="900"/>
            </a:lvl2pPr>
            <a:lvl3pPr marL="812800" marR="0" lvl="2" indent="0" algn="l" rtl="0">
              <a:spcBef>
                <a:spcPts val="0"/>
              </a:spcBef>
              <a:buSzPct val="100000"/>
              <a:defRPr sz="900"/>
            </a:lvl3pPr>
            <a:lvl4pPr marL="1219200" marR="0" lvl="3" indent="0" algn="l" rtl="0">
              <a:spcBef>
                <a:spcPts val="0"/>
              </a:spcBef>
              <a:buSzPct val="100000"/>
              <a:defRPr sz="900"/>
            </a:lvl4pPr>
            <a:lvl5pPr marL="1625600" marR="0" lvl="4" indent="0" algn="l" rtl="0">
              <a:spcBef>
                <a:spcPts val="0"/>
              </a:spcBef>
              <a:buSzPct val="100000"/>
              <a:defRPr sz="900"/>
            </a:lvl5pPr>
            <a:lvl6pPr marL="2019300" marR="0" lvl="5" indent="0" algn="l" rtl="0">
              <a:spcBef>
                <a:spcPts val="0"/>
              </a:spcBef>
              <a:buSzPct val="100000"/>
              <a:defRPr sz="900"/>
            </a:lvl6pPr>
            <a:lvl7pPr marL="2425700" marR="0" lvl="6" indent="0" algn="l" rtl="0">
              <a:spcBef>
                <a:spcPts val="0"/>
              </a:spcBef>
              <a:buSzPct val="100000"/>
              <a:defRPr sz="900"/>
            </a:lvl7pPr>
            <a:lvl8pPr marL="2832100" marR="0" lvl="7" indent="0" algn="l" rtl="0">
              <a:spcBef>
                <a:spcPts val="0"/>
              </a:spcBef>
              <a:buSzPct val="100000"/>
              <a:defRPr sz="900"/>
            </a:lvl8pPr>
            <a:lvl9pPr marL="3238500" marR="0" lvl="8" indent="0" algn="l" rtl="0">
              <a:spcBef>
                <a:spcPts val="0"/>
              </a:spcBef>
              <a:buSzPct val="100000"/>
              <a:defRPr sz="9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4914666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1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/>
        </p:nvSpPr>
        <p:spPr>
          <a:xfrm>
            <a:off x="1618511" y="2414376"/>
            <a:ext cx="1855800" cy="832199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19050" cap="flat" cmpd="sng">
            <a:solidFill>
              <a:srgbClr val="55265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Does it have either a </a:t>
            </a:r>
            <a:r>
              <a:rPr lang="en" sz="1100" b="1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semicolon</a:t>
            </a:r>
            <a:r>
              <a:rPr lang="en" sz="110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or a</a:t>
            </a:r>
            <a:r>
              <a:rPr lang="en" sz="1100" b="1">
                <a:solidFill>
                  <a:srgbClr val="75B44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100" b="1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comma </a:t>
            </a:r>
            <a:r>
              <a:rPr lang="en" sz="110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and a</a:t>
            </a:r>
            <a:r>
              <a:rPr lang="en" sz="1100" b="1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 joining word</a:t>
            </a:r>
            <a:r>
              <a:rPr lang="en" sz="110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such as</a:t>
            </a:r>
            <a:r>
              <a:rPr lang="en" sz="1100" b="1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100" b="1" i="1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and</a:t>
            </a:r>
            <a:r>
              <a:rPr lang="en" sz="110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to join the clauses?</a:t>
            </a:r>
          </a:p>
        </p:txBody>
      </p:sp>
      <p:sp>
        <p:nvSpPr>
          <p:cNvPr id="407" name="Shape 407"/>
          <p:cNvSpPr/>
          <p:nvPr/>
        </p:nvSpPr>
        <p:spPr>
          <a:xfrm>
            <a:off x="1618524" y="931875"/>
            <a:ext cx="1855800" cy="883499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19050" cap="flat" cmpd="sng">
            <a:solidFill>
              <a:srgbClr val="55265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Does it have </a:t>
            </a:r>
            <a:r>
              <a:rPr lang="en" sz="11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two or more </a:t>
            </a:r>
            <a:r>
              <a:rPr lang="en" sz="1100" b="1" dirty="0" smtClean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independent </a:t>
            </a:r>
            <a:r>
              <a:rPr lang="en" sz="11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clauses</a:t>
            </a:r>
            <a:r>
              <a:rPr lang="en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that can stand on their own?</a:t>
            </a:r>
          </a:p>
        </p:txBody>
      </p:sp>
      <p:sp>
        <p:nvSpPr>
          <p:cNvPr id="408" name="Shape 408"/>
          <p:cNvSpPr/>
          <p:nvPr/>
        </p:nvSpPr>
        <p:spPr>
          <a:xfrm>
            <a:off x="1671524" y="3900275"/>
            <a:ext cx="1802700" cy="598200"/>
          </a:xfrm>
          <a:prstGeom prst="roundRect">
            <a:avLst>
              <a:gd name="adj" fmla="val 19102"/>
            </a:avLst>
          </a:prstGeom>
          <a:solidFill>
            <a:srgbClr val="E16445"/>
          </a:solidFill>
          <a:ln w="28575" cap="flat" cmpd="sng">
            <a:solidFill>
              <a:srgbClr val="EC998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 IS a </a:t>
            </a:r>
            <a:r>
              <a:rPr lang="en" sz="11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run-on. </a:t>
            </a:r>
            <a:br>
              <a:rPr lang="en" sz="11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100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 needs to be fixed.</a:t>
            </a:r>
            <a:endParaRPr lang="en" sz="11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409" name="Shape 409"/>
          <p:cNvGrpSpPr/>
          <p:nvPr/>
        </p:nvGrpSpPr>
        <p:grpSpPr>
          <a:xfrm>
            <a:off x="2289261" y="1849062"/>
            <a:ext cx="500100" cy="531600"/>
            <a:chOff x="2238387" y="2043612"/>
            <a:chExt cx="500100" cy="531600"/>
          </a:xfrm>
        </p:grpSpPr>
        <p:cxnSp>
          <p:nvCxnSpPr>
            <p:cNvPr id="410" name="Shape 410"/>
            <p:cNvCxnSpPr/>
            <p:nvPr/>
          </p:nvCxnSpPr>
          <p:spPr>
            <a:xfrm>
              <a:off x="2488437" y="2043612"/>
              <a:ext cx="0" cy="53160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411" name="Shape 411"/>
            <p:cNvSpPr/>
            <p:nvPr/>
          </p:nvSpPr>
          <p:spPr>
            <a:xfrm>
              <a:off x="2238387" y="2110962"/>
              <a:ext cx="500100" cy="2445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000" dirty="0">
                  <a:solidFill>
                    <a:srgbClr val="552656"/>
                  </a:solidFill>
                  <a:latin typeface="Lato"/>
                  <a:ea typeface="Lato"/>
                  <a:cs typeface="Lato"/>
                  <a:sym typeface="Lato"/>
                </a:rPr>
                <a:t>Yes</a:t>
              </a:r>
            </a:p>
          </p:txBody>
        </p:sp>
      </p:grpSp>
      <p:cxnSp>
        <p:nvCxnSpPr>
          <p:cNvPr id="412" name="Shape 412"/>
          <p:cNvCxnSpPr/>
          <p:nvPr/>
        </p:nvCxnSpPr>
        <p:spPr>
          <a:xfrm>
            <a:off x="2532218" y="3307612"/>
            <a:ext cx="0" cy="5316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13" name="Shape 413"/>
          <p:cNvCxnSpPr/>
          <p:nvPr/>
        </p:nvCxnSpPr>
        <p:spPr>
          <a:xfrm>
            <a:off x="3557011" y="1401452"/>
            <a:ext cx="613800" cy="4404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14" name="Shape 414"/>
          <p:cNvCxnSpPr/>
          <p:nvPr/>
        </p:nvCxnSpPr>
        <p:spPr>
          <a:xfrm rot="10800000" flipH="1">
            <a:off x="3576224" y="2365327"/>
            <a:ext cx="613800" cy="4404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5" name="Shape 415"/>
          <p:cNvSpPr/>
          <p:nvPr/>
        </p:nvSpPr>
        <p:spPr>
          <a:xfrm>
            <a:off x="3613861" y="2463275"/>
            <a:ext cx="500100" cy="2445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000">
                <a:solidFill>
                  <a:srgbClr val="411A41"/>
                </a:solidFill>
                <a:latin typeface="Lato"/>
                <a:ea typeface="Lato"/>
                <a:cs typeface="Lato"/>
                <a:sym typeface="Lato"/>
              </a:rPr>
              <a:t>Yes</a:t>
            </a:r>
          </a:p>
        </p:txBody>
      </p:sp>
      <p:sp>
        <p:nvSpPr>
          <p:cNvPr id="416" name="Shape 416"/>
          <p:cNvSpPr txBox="1"/>
          <p:nvPr/>
        </p:nvSpPr>
        <p:spPr>
          <a:xfrm>
            <a:off x="220414" y="106478"/>
            <a:ext cx="4403100" cy="44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8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Ask yourself: Is the sentence a run-on?  </a:t>
            </a:r>
          </a:p>
        </p:txBody>
      </p:sp>
      <p:sp>
        <p:nvSpPr>
          <p:cNvPr id="417" name="Shape 417"/>
          <p:cNvSpPr/>
          <p:nvPr/>
        </p:nvSpPr>
        <p:spPr>
          <a:xfrm>
            <a:off x="4261237" y="1815375"/>
            <a:ext cx="1355700" cy="598200"/>
          </a:xfrm>
          <a:prstGeom prst="roundRect">
            <a:avLst>
              <a:gd name="adj" fmla="val 19102"/>
            </a:avLst>
          </a:prstGeom>
          <a:solidFill>
            <a:srgbClr val="5F9842"/>
          </a:solidFill>
          <a:ln w="28575" cap="flat" cmpd="sng">
            <a:solidFill>
              <a:srgbClr val="75B44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It is </a:t>
            </a:r>
            <a:r>
              <a:rPr lang="en" sz="1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NOT </a:t>
            </a:r>
            <a:r>
              <a:rPr lang="en" sz="10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 </a:t>
            </a:r>
            <a:r>
              <a:rPr lang="en" sz="1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run-on!</a:t>
            </a:r>
          </a:p>
        </p:txBody>
      </p:sp>
      <p:sp>
        <p:nvSpPr>
          <p:cNvPr id="418" name="Shape 418"/>
          <p:cNvSpPr/>
          <p:nvPr/>
        </p:nvSpPr>
        <p:spPr>
          <a:xfrm>
            <a:off x="3613861" y="1499400"/>
            <a:ext cx="500100" cy="2445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000">
                <a:solidFill>
                  <a:srgbClr val="411A41"/>
                </a:solidFill>
                <a:latin typeface="Lato"/>
                <a:ea typeface="Lato"/>
                <a:cs typeface="Lato"/>
                <a:sym typeface="Lato"/>
              </a:rPr>
              <a:t>No</a:t>
            </a:r>
          </a:p>
        </p:txBody>
      </p:sp>
      <p:sp>
        <p:nvSpPr>
          <p:cNvPr id="419" name="Shape 419"/>
          <p:cNvSpPr/>
          <p:nvPr/>
        </p:nvSpPr>
        <p:spPr>
          <a:xfrm>
            <a:off x="2282161" y="3382325"/>
            <a:ext cx="500100" cy="2445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000">
                <a:solidFill>
                  <a:srgbClr val="411A41"/>
                </a:solidFill>
                <a:latin typeface="Lato"/>
                <a:ea typeface="Lato"/>
                <a:cs typeface="Lato"/>
                <a:sym typeface="Lato"/>
              </a:rPr>
              <a:t>No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B342A"/>
      </a:hlink>
      <a:folHlink>
        <a:srgbClr val="DB342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60</Words>
  <Application>Microsoft Macintosh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Lato</vt:lpstr>
      <vt:lpstr>Arial</vt:lpstr>
      <vt:lpstr>Helvetica Neue</vt:lpstr>
      <vt:lpstr>Noto Symbol</vt:lpstr>
      <vt:lpstr>simple-light-2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Ask yourself: Is the sentence a run-on?</dc:title>
  <dc:subject/>
  <dc:creator>College for America</dc:creator>
  <cp:keywords/>
  <dc:description/>
  <cp:lastModifiedBy>Chris Glendening</cp:lastModifiedBy>
  <cp:revision>6</cp:revision>
  <cp:lastPrinted>2016-11-21T22:00:24Z</cp:lastPrinted>
  <dcterms:modified xsi:type="dcterms:W3CDTF">2016-11-21T22:00:29Z</dcterms:modified>
  <cp:category/>
</cp:coreProperties>
</file>