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1" r:id="rId2"/>
  </p:sldIdLst>
  <p:sldSz cx="77724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97"/>
  </p:normalViewPr>
  <p:slideViewPr>
    <p:cSldViewPr snapToGrid="0">
      <p:cViewPr varScale="1">
        <p:scale>
          <a:sx n="138" d="100"/>
          <a:sy n="138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98961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Includes notes from Kate.   See top example for placement of the pencil.  Treat as an icon.  </a:t>
            </a: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685800"/>
            <a:ext cx="51816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9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64952" y="744575"/>
            <a:ext cx="724251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64945" y="2834125"/>
            <a:ext cx="724251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4945" y="1106125"/>
            <a:ext cx="724251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64945" y="3152225"/>
            <a:ext cx="724251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64945" y="2150850"/>
            <a:ext cx="724251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107540" y="1152475"/>
            <a:ext cx="339991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64945" y="555600"/>
            <a:ext cx="23868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64945" y="1389600"/>
            <a:ext cx="23868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16713" y="450150"/>
            <a:ext cx="541263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886200" y="-125"/>
            <a:ext cx="388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25675" y="1233175"/>
            <a:ext cx="343842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25675" y="2803075"/>
            <a:ext cx="343842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198575" y="724075"/>
            <a:ext cx="32614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64945" y="4230575"/>
            <a:ext cx="509898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64945" y="445025"/>
            <a:ext cx="724251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64945" y="1152475"/>
            <a:ext cx="724251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201588" y="4663216"/>
            <a:ext cx="46639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6524850" y="444500"/>
            <a:ext cx="1933200" cy="399510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t" anchorCtr="0">
            <a:noAutofit/>
          </a:bodyPr>
          <a:lstStyle/>
          <a:p>
            <a:pPr>
              <a:buSzPct val="25000"/>
            </a:pPr>
            <a:r>
              <a:rPr lang="en" sz="1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Fixing run-ons: Picture it</a:t>
            </a: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ct val="25000"/>
            </a:pP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855973" y="861150"/>
            <a:ext cx="608370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Training benefits every dog   it also creates a bond between dog and owner.</a:t>
            </a:r>
          </a:p>
        </p:txBody>
      </p:sp>
      <p:cxnSp>
        <p:nvCxnSpPr>
          <p:cNvPr id="426" name="Shape 426"/>
          <p:cNvCxnSpPr/>
          <p:nvPr/>
        </p:nvCxnSpPr>
        <p:spPr>
          <a:xfrm>
            <a:off x="2889652" y="1570250"/>
            <a:ext cx="125100" cy="0"/>
          </a:xfrm>
          <a:prstGeom prst="straightConnector1">
            <a:avLst/>
          </a:prstGeom>
          <a:noFill/>
          <a:ln w="28575" cap="flat" cmpd="sng">
            <a:solidFill>
              <a:srgbClr val="E16445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1772120" y="1209575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2812900" y="1232584"/>
            <a:ext cx="1248900" cy="17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</a:t>
            </a:r>
          </a:p>
        </p:txBody>
      </p:sp>
      <p:pic>
        <p:nvPicPr>
          <p:cNvPr id="429" name="Shape 429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224" y="977701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011329" y="955163"/>
            <a:ext cx="2712599" cy="4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Make two shorter sentences</a:t>
            </a:r>
          </a:p>
        </p:txBody>
      </p:sp>
      <p:sp>
        <p:nvSpPr>
          <p:cNvPr id="431" name="Shape 431"/>
          <p:cNvSpPr/>
          <p:nvPr/>
        </p:nvSpPr>
        <p:spPr>
          <a:xfrm>
            <a:off x="855973" y="2217525"/>
            <a:ext cx="608370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Training benefits every dog           it also creates a bond between dog and owner.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2738410" y="2661165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,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2684141" y="2585872"/>
            <a:ext cx="771300" cy="4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</a:t>
            </a:r>
          </a:p>
          <a:p>
            <a:pPr algn="ctr"/>
            <a:r>
              <a:rPr lang="en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^</a:t>
            </a:r>
          </a:p>
        </p:txBody>
      </p:sp>
      <p:pic>
        <p:nvPicPr>
          <p:cNvPr id="434" name="Shape 434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789" y="2360821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2962329" y="2317734"/>
            <a:ext cx="2712600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comma and a joining word</a:t>
            </a:r>
          </a:p>
        </p:txBody>
      </p:sp>
      <p:sp>
        <p:nvSpPr>
          <p:cNvPr id="436" name="Shape 436"/>
          <p:cNvSpPr/>
          <p:nvPr/>
        </p:nvSpPr>
        <p:spPr>
          <a:xfrm>
            <a:off x="855973" y="3569196"/>
            <a:ext cx="6083700" cy="10137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9525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Training benefits every dog   it also creates a bond between dog and owner.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2751323" y="4017707"/>
            <a:ext cx="172500" cy="5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dirty="0">
                <a:solidFill>
                  <a:srgbClr val="5F984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;</a:t>
            </a:r>
          </a:p>
        </p:txBody>
      </p:sp>
      <p:pic>
        <p:nvPicPr>
          <p:cNvPr id="438" name="Shape 438" descr="juice-sentence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12" y="3766483"/>
            <a:ext cx="172424" cy="23186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 txBox="1"/>
          <p:nvPr/>
        </p:nvSpPr>
        <p:spPr>
          <a:xfrm>
            <a:off x="2892070" y="3748597"/>
            <a:ext cx="1418673" cy="28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Add a </a:t>
            </a:r>
            <a:r>
              <a:rPr lang="en" sz="11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semicolon</a:t>
            </a:r>
            <a:endParaRPr lang="en" sz="11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-407089" y="26675"/>
            <a:ext cx="6131017" cy="7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Three ways to fix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run-on </a:t>
            </a:r>
            <a:r>
              <a:rPr lang="en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sentence</a:t>
            </a:r>
            <a:r>
              <a:rPr lang="en-US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18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Good dog!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4651" y="1380243"/>
            <a:ext cx="22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5F9842"/>
                </a:solidFill>
                <a:latin typeface="Architects Daughter" pitchFamily="2" charset="0"/>
              </a:rPr>
              <a:t>.</a:t>
            </a:r>
            <a:endParaRPr lang="en-US" sz="1800" b="1" dirty="0">
              <a:solidFill>
                <a:srgbClr val="5F9842"/>
              </a:solidFill>
              <a:latin typeface="Architects Daughter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98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Architects Daughter</vt:lpstr>
      <vt:lpstr>Calibri</vt:lpstr>
      <vt:lpstr>Lato</vt:lpstr>
      <vt:lpstr>Arial</vt:lpstr>
      <vt:lpstr>simple-light-2</vt:lpstr>
      <vt:lpstr>Fixing run-ons: Picture it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ways to fix a run-on sentence</dc:title>
  <dc:creator>Burr, Elizabeth</dc:creator>
  <cp:lastModifiedBy>Chris Glendening</cp:lastModifiedBy>
  <cp:revision>8</cp:revision>
  <cp:lastPrinted>2016-12-09T18:14:25Z</cp:lastPrinted>
  <dcterms:modified xsi:type="dcterms:W3CDTF">2016-12-09T18:14:36Z</dcterms:modified>
</cp:coreProperties>
</file>