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4"/>
  </p:notesMasterIdLst>
  <p:sldIdLst>
    <p:sldId id="275" r:id="rId3"/>
  </p:sldIdLst>
  <p:sldSz cx="6858000" cy="51435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068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 on size: We can ensure that the image will be scaled down to 400px width.     </a:t>
            </a:r>
            <a:br>
              <a:rPr lang="en"/>
            </a:br>
            <a:r>
              <a:rPr lang="en"/>
              <a:t>Betsy:  Can you please align Future with the other two?  It’s a little lower.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Alex: Adjusted text. </a:t>
            </a:r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23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8375"/>
            <a:ext cx="6858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91" y="4523317"/>
            <a:ext cx="68580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42760" y="1740550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58634" y="2320198"/>
            <a:ext cx="531382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8635" y="4493637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0" y="-37203"/>
            <a:ext cx="6857999" cy="456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1873" y="205981"/>
            <a:ext cx="5483250" cy="549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31875" y="1352906"/>
            <a:ext cx="5492700" cy="315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31873" y="755086"/>
            <a:ext cx="5492700" cy="33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28573" y="2123644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044446" y="2703292"/>
            <a:ext cx="531382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4197" y="4638730"/>
            <a:ext cx="9045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" y="0"/>
            <a:ext cx="67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rgbClr val="131E2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407976" y="3309602"/>
            <a:ext cx="1450125" cy="203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1" y="0"/>
            <a:ext cx="68581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54" y="4282194"/>
            <a:ext cx="1445175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42760" y="1740550"/>
            <a:ext cx="532395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58634" y="2682584"/>
            <a:ext cx="5313825" cy="1077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258635" y="4493637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66040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01600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42240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181610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222500" lvl="5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628900" lvl="6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035300" lvl="7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441700" lvl="8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199" y="1599015"/>
            <a:ext cx="405292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24388" y="1599015"/>
            <a:ext cx="405292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42902" y="204788"/>
            <a:ext cx="2256300" cy="8715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681288" y="204789"/>
            <a:ext cx="3833775" cy="438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342902" y="1076328"/>
            <a:ext cx="2256300" cy="35184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344216" y="3600451"/>
            <a:ext cx="4114800" cy="4251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344216" y="4025504"/>
            <a:ext cx="4114800" cy="60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1900068" y="152396"/>
            <a:ext cx="3423000" cy="580635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 rot="5400000">
            <a:off x="4726767" y="2169434"/>
            <a:ext cx="5846100" cy="205492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559561" y="171547"/>
            <a:ext cx="5846100" cy="605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08382" y="205596"/>
            <a:ext cx="580635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08382" y="1344070"/>
            <a:ext cx="580635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43262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342912" y="4767168"/>
            <a:ext cx="217215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914666" y="4767168"/>
            <a:ext cx="159997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/>
        </p:nvSpPr>
        <p:spPr>
          <a:xfrm>
            <a:off x="93901" y="0"/>
            <a:ext cx="4570200" cy="6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b="1" dirty="0" smtClean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Showing time </a:t>
            </a:r>
            <a:r>
              <a:rPr lang="en" sz="1800" b="1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with verb tenses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798219" y="2631823"/>
            <a:ext cx="1480200" cy="7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Past</a:t>
            </a:r>
          </a:p>
          <a:p>
            <a:pPr algn="ctr"/>
            <a:endParaRPr sz="1200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happened.</a:t>
            </a:r>
          </a:p>
          <a:p>
            <a:pPr algn="ctr">
              <a:buClr>
                <a:srgbClr val="000000"/>
              </a:buClr>
              <a:buSzPct val="91666"/>
            </a:pP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visitor walked.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2379001" y="2631822"/>
            <a:ext cx="1729199" cy="9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Now (Present)</a:t>
            </a:r>
          </a:p>
          <a:p>
            <a:pPr algn="ctr"/>
            <a:endParaRPr sz="12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happens. </a:t>
            </a: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visitor walks.</a:t>
            </a: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visitor is walking.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4208775" y="2631823"/>
            <a:ext cx="1540200" cy="9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Future</a:t>
            </a:r>
          </a:p>
          <a:p>
            <a:pPr algn="ctr"/>
            <a:endParaRPr sz="120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will happen.</a:t>
            </a:r>
          </a:p>
          <a:p>
            <a:pPr algn="ctr"/>
            <a:r>
              <a:rPr lang="en" sz="120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visitor will walk.</a:t>
            </a:r>
          </a:p>
        </p:txBody>
      </p:sp>
      <p:cxnSp>
        <p:nvCxnSpPr>
          <p:cNvPr id="663" name="Shape 663"/>
          <p:cNvCxnSpPr>
            <a:stCxn id="664" idx="6"/>
            <a:endCxn id="665" idx="6"/>
          </p:cNvCxnSpPr>
          <p:nvPr/>
        </p:nvCxnSpPr>
        <p:spPr>
          <a:xfrm>
            <a:off x="1611424" y="2342876"/>
            <a:ext cx="3354600" cy="0"/>
          </a:xfrm>
          <a:prstGeom prst="straightConnector1">
            <a:avLst/>
          </a:prstGeom>
          <a:noFill/>
          <a:ln w="28575" cap="flat" cmpd="sng">
            <a:solidFill>
              <a:srgbClr val="5F984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4" name="Shape 664"/>
          <p:cNvSpPr/>
          <p:nvPr/>
        </p:nvSpPr>
        <p:spPr>
          <a:xfrm>
            <a:off x="1468324" y="2271326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027447" y="2271326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2586551" y="2271326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3038521" y="2164173"/>
            <a:ext cx="357599" cy="3576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3704779" y="2271326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4263903" y="2271326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4823007" y="2271326"/>
            <a:ext cx="143100" cy="143100"/>
          </a:xfrm>
          <a:prstGeom prst="ellipse">
            <a:avLst/>
          </a:prstGeom>
          <a:solidFill>
            <a:srgbClr val="75B443"/>
          </a:solidFill>
          <a:ln w="28575" cap="flat" cmpd="sng">
            <a:solidFill>
              <a:srgbClr val="5F98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671" name="Shape 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113" y="1320417"/>
            <a:ext cx="5238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Shape 6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163" y="1320419"/>
            <a:ext cx="5238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Shape 6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960113" y="1285467"/>
            <a:ext cx="5238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Shape 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626" y="1298354"/>
            <a:ext cx="5238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Shape 6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13" y="1320417"/>
            <a:ext cx="5238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Noto Symbol</vt:lpstr>
      <vt:lpstr>Lato</vt:lpstr>
      <vt:lpstr>Helvetica Neue</vt:lpstr>
      <vt:lpstr>Arial</vt:lpstr>
      <vt:lpstr>simple-light-2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Showing time with verb tenses</dc:title>
  <dc:creator>Burr, Betsy</dc:creator>
  <cp:lastModifiedBy>Burr, Elizabeth</cp:lastModifiedBy>
  <cp:revision>4</cp:revision>
  <dcterms:modified xsi:type="dcterms:W3CDTF">2016-11-22T18:38:25Z</dcterms:modified>
</cp:coreProperties>
</file>