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0" r:id="rId3"/>
  </p:sldIdLst>
  <p:sldSz cx="6858000" cy="640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274E13"/>
    <a:srgbClr val="639F42"/>
    <a:srgbClr val="552656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545"/>
  </p:normalViewPr>
  <p:slideViewPr>
    <p:cSldViewPr snapToGrid="0" snapToObjects="1">
      <p:cViewPr varScale="1">
        <p:scale>
          <a:sx n="111" d="100"/>
          <a:sy n="111" d="100"/>
        </p:scale>
        <p:origin x="2856" y="192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92263" y="685800"/>
            <a:ext cx="3673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92263" y="685800"/>
            <a:ext cx="3673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6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926586"/>
            <a:ext cx="6390450" cy="255434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3526914"/>
            <a:ext cx="6390450" cy="98634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376514"/>
            <a:ext cx="6390450" cy="244346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922771"/>
            <a:ext cx="6390450" cy="161877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0422"/>
            <a:ext cx="685845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5629019"/>
            <a:ext cx="6858000" cy="7821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2166020"/>
            <a:ext cx="532395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5" y="2887357"/>
            <a:ext cx="5313825" cy="13402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36" y="5592081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5772646"/>
            <a:ext cx="9045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1" y="-46296"/>
            <a:ext cx="6857999" cy="567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56331"/>
            <a:ext cx="5483250" cy="6832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683616"/>
            <a:ext cx="5492700" cy="392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939666"/>
            <a:ext cx="5492700" cy="4151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5772646"/>
            <a:ext cx="9045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642759"/>
            <a:ext cx="532395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7" y="3364096"/>
            <a:ext cx="5313825" cy="13402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5772646"/>
            <a:ext cx="9045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58000" cy="50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5" y="5328956"/>
            <a:ext cx="1445175" cy="7993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42760" y="2166020"/>
            <a:ext cx="532395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58635" y="3338330"/>
            <a:ext cx="5313825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58636" y="5592081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8382" y="1672624"/>
            <a:ext cx="580635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8382" y="1672624"/>
            <a:ext cx="580635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1" y="1989886"/>
            <a:ext cx="4052925" cy="56257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24389" y="1989886"/>
            <a:ext cx="4052925" cy="56257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676616"/>
            <a:ext cx="6390450" cy="104757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42902" y="254849"/>
            <a:ext cx="2256300" cy="10845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681289" y="254852"/>
            <a:ext cx="3833775" cy="546298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42902" y="1339433"/>
            <a:ext cx="2256300" cy="437845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44216" y="4480564"/>
            <a:ext cx="4114800" cy="52901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344216" y="571923"/>
            <a:ext cx="4114800" cy="38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44216" y="5009520"/>
            <a:ext cx="4114800" cy="7511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481704" y="899313"/>
            <a:ext cx="4259734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012246" y="2950899"/>
            <a:ext cx="7275146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154960" y="953011"/>
            <a:ext cx="7275146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434191"/>
            <a:ext cx="6390450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434191"/>
            <a:ext cx="2999925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1" y="1434191"/>
            <a:ext cx="2999925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691417"/>
            <a:ext cx="2106000" cy="94042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729283"/>
            <a:ext cx="2106000" cy="395658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560189"/>
            <a:ext cx="4775850" cy="509077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56"/>
            <a:ext cx="34290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534618"/>
            <a:ext cx="3033900" cy="184464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3488271"/>
            <a:ext cx="3033900" cy="153701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901074"/>
            <a:ext cx="2877750" cy="459834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5264718"/>
            <a:ext cx="4499100" cy="7530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434191"/>
            <a:ext cx="6390450" cy="4251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5803116"/>
            <a:ext cx="411525" cy="48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55856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672624"/>
            <a:ext cx="580635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4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5932475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67" y="5932475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7"/>
          <p:cNvSpPr txBox="1"/>
          <p:nvPr/>
        </p:nvSpPr>
        <p:spPr>
          <a:xfrm>
            <a:off x="28210" y="11644"/>
            <a:ext cx="5620465" cy="540491"/>
          </a:xfrm>
          <a:prstGeom prst="rect">
            <a:avLst/>
          </a:prstGeom>
          <a:noFill/>
          <a:ln>
            <a:noFill/>
          </a:ln>
        </p:spPr>
        <p:txBody>
          <a:bodyPr lIns="112203" tIns="112203" rIns="112222" bIns="112203" anchor="t" anchorCtr="0">
            <a:noAutofit/>
          </a:bodyPr>
          <a:lstStyle/>
          <a:p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if you should use </a:t>
            </a:r>
            <a:r>
              <a:rPr lang="en-US" sz="1800" b="1" i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its</a:t>
            </a:r>
            <a:r>
              <a:rPr lang="en-US" sz="1800" b="1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-US" sz="1800" b="1" i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it’s</a:t>
            </a:r>
            <a:endParaRPr lang="en" sz="1800" b="1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57"/>
          <p:cNvSpPr/>
          <p:nvPr/>
        </p:nvSpPr>
        <p:spPr>
          <a:xfrm>
            <a:off x="414690" y="944792"/>
            <a:ext cx="233172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want to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show possession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cat drank </a:t>
            </a:r>
            <a:r>
              <a:rPr lang="en-US" sz="1100" b="1" i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the cat’s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milk.</a:t>
            </a:r>
          </a:p>
        </p:txBody>
      </p:sp>
      <p:sp>
        <p:nvSpPr>
          <p:cNvPr id="5" name="Shape 158"/>
          <p:cNvSpPr/>
          <p:nvPr/>
        </p:nvSpPr>
        <p:spPr>
          <a:xfrm>
            <a:off x="3812391" y="944792"/>
            <a:ext cx="2333145" cy="914400"/>
          </a:xfrm>
          <a:prstGeom prst="roundRect">
            <a:avLst>
              <a:gd name="adj" fmla="val 19102"/>
            </a:avLst>
          </a:prstGeom>
          <a:solidFill>
            <a:srgbClr val="639F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0" rIns="112203" bIns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Use</a:t>
            </a:r>
            <a:r>
              <a:rPr lang="en-US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its</a:t>
            </a:r>
          </a:p>
          <a:p>
            <a:endParaRPr lang="en-US" sz="110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cat drank </a:t>
            </a:r>
            <a:r>
              <a:rPr lang="en-US" sz="1100" b="1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its </a:t>
            </a:r>
            <a:r>
              <a:rPr lang="en-U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milk.</a:t>
            </a:r>
            <a:endParaRPr lang="en" sz="11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414690" y="3179914"/>
            <a:ext cx="233172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mean </a:t>
            </a:r>
            <a:r>
              <a:rPr lang="en-US" sz="1100" b="1" i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it is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i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-US" sz="1100" b="1" i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raining outside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10" name="Shape 158"/>
          <p:cNvSpPr/>
          <p:nvPr/>
        </p:nvSpPr>
        <p:spPr>
          <a:xfrm>
            <a:off x="3812387" y="3179914"/>
            <a:ext cx="2333149" cy="914400"/>
          </a:xfrm>
          <a:prstGeom prst="roundRect">
            <a:avLst>
              <a:gd name="adj" fmla="val 19102"/>
            </a:avLst>
          </a:prstGeom>
          <a:solidFill>
            <a:srgbClr val="639F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0" rIns="112203" bIns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it’s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1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b="1" i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It’s </a:t>
            </a:r>
            <a:r>
              <a:rPr lang="en-U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raining outside.</a:t>
            </a:r>
            <a:endParaRPr lang="en" sz="11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Shape 160"/>
          <p:cNvCxnSpPr/>
          <p:nvPr/>
        </p:nvCxnSpPr>
        <p:spPr>
          <a:xfrm flipV="1">
            <a:off x="2755111" y="3630119"/>
            <a:ext cx="1037897" cy="8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63"/>
          <p:cNvSpPr/>
          <p:nvPr/>
        </p:nvSpPr>
        <p:spPr>
          <a:xfrm>
            <a:off x="2952992" y="349254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cxnSp>
        <p:nvCxnSpPr>
          <p:cNvPr id="16" name="Shape 160"/>
          <p:cNvCxnSpPr/>
          <p:nvPr/>
        </p:nvCxnSpPr>
        <p:spPr>
          <a:xfrm>
            <a:off x="1720243" y="1904801"/>
            <a:ext cx="0" cy="118390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4"/>
          <p:cNvSpPr/>
          <p:nvPr/>
        </p:nvSpPr>
        <p:spPr>
          <a:xfrm>
            <a:off x="1468783" y="2293512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cxnSp>
        <p:nvCxnSpPr>
          <p:cNvPr id="21" name="Shape 160"/>
          <p:cNvCxnSpPr/>
          <p:nvPr/>
        </p:nvCxnSpPr>
        <p:spPr>
          <a:xfrm flipV="1">
            <a:off x="2743450" y="1421498"/>
            <a:ext cx="1037897" cy="8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163"/>
          <p:cNvSpPr/>
          <p:nvPr/>
        </p:nvSpPr>
        <p:spPr>
          <a:xfrm>
            <a:off x="2952992" y="1283919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687861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37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Deciding if you should use its or it’s</dc:title>
  <dc:subject/>
  <dc:creator>College for America</dc:creator>
  <cp:keywords/>
  <dc:description/>
  <cp:lastModifiedBy>Chris Glendening</cp:lastModifiedBy>
  <cp:revision>279</cp:revision>
  <dcterms:modified xsi:type="dcterms:W3CDTF">2016-11-22T15:18:08Z</dcterms:modified>
  <cp:category/>
</cp:coreProperties>
</file>