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  <p:sldMasterId id="2147483675" r:id="rId2"/>
  </p:sldMasterIdLst>
  <p:notesMasterIdLst>
    <p:notesMasterId r:id="rId4"/>
  </p:notesMasterIdLst>
  <p:sldIdLst>
    <p:sldId id="268" r:id="rId3"/>
  </p:sldIdLst>
  <p:sldSz cx="6858000" cy="64008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9842"/>
    <a:srgbClr val="639F42"/>
    <a:srgbClr val="A61C00"/>
    <a:srgbClr val="264F13"/>
    <a:srgbClr val="595959"/>
    <a:srgbClr val="552656"/>
    <a:srgbClr val="7CBA42"/>
    <a:srgbClr val="E18225"/>
    <a:srgbClr val="F79A1F"/>
    <a:srgbClr val="02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7" autoAdjust="0"/>
    <p:restoredTop sz="94545"/>
  </p:normalViewPr>
  <p:slideViewPr>
    <p:cSldViewPr snapToGrid="0" snapToObjects="1">
      <p:cViewPr varScale="1">
        <p:scale>
          <a:sx n="111" d="100"/>
          <a:sy n="111" d="100"/>
        </p:scale>
        <p:origin x="2856" y="192"/>
      </p:cViewPr>
      <p:guideLst>
        <p:guide orient="horz" pos="201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592263" y="685800"/>
            <a:ext cx="36734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73565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92263" y="685800"/>
            <a:ext cx="36734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33781" y="926586"/>
            <a:ext cx="6390450" cy="255434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6382"/>
            </a:lvl1pPr>
            <a:lvl2pPr lvl="1" algn="ctr">
              <a:spcBef>
                <a:spcPts val="0"/>
              </a:spcBef>
              <a:buSzPct val="100000"/>
              <a:defRPr sz="6382"/>
            </a:lvl2pPr>
            <a:lvl3pPr lvl="2" algn="ctr">
              <a:spcBef>
                <a:spcPts val="0"/>
              </a:spcBef>
              <a:buSzPct val="100000"/>
              <a:defRPr sz="6382"/>
            </a:lvl3pPr>
            <a:lvl4pPr lvl="3" algn="ctr">
              <a:spcBef>
                <a:spcPts val="0"/>
              </a:spcBef>
              <a:buSzPct val="100000"/>
              <a:defRPr sz="6382"/>
            </a:lvl4pPr>
            <a:lvl5pPr lvl="4" algn="ctr">
              <a:spcBef>
                <a:spcPts val="0"/>
              </a:spcBef>
              <a:buSzPct val="100000"/>
              <a:defRPr sz="6382"/>
            </a:lvl5pPr>
            <a:lvl6pPr lvl="5" algn="ctr">
              <a:spcBef>
                <a:spcPts val="0"/>
              </a:spcBef>
              <a:buSzPct val="100000"/>
              <a:defRPr sz="6382"/>
            </a:lvl6pPr>
            <a:lvl7pPr lvl="6" algn="ctr">
              <a:spcBef>
                <a:spcPts val="0"/>
              </a:spcBef>
              <a:buSzPct val="100000"/>
              <a:defRPr sz="6382"/>
            </a:lvl7pPr>
            <a:lvl8pPr lvl="7" algn="ctr">
              <a:spcBef>
                <a:spcPts val="0"/>
              </a:spcBef>
              <a:buSzPct val="100000"/>
              <a:defRPr sz="6382"/>
            </a:lvl8pPr>
            <a:lvl9pPr lvl="8" algn="ctr">
              <a:spcBef>
                <a:spcPts val="0"/>
              </a:spcBef>
              <a:buSzPct val="100000"/>
              <a:defRPr sz="6382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33775" y="3526915"/>
            <a:ext cx="6390450" cy="98634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54347" y="5803117"/>
            <a:ext cx="411525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33775" y="1376515"/>
            <a:ext cx="6390450" cy="244346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728"/>
            </a:lvl1pPr>
            <a:lvl2pPr lvl="1" algn="ctr">
              <a:spcBef>
                <a:spcPts val="0"/>
              </a:spcBef>
              <a:buSzPct val="100000"/>
              <a:defRPr sz="14728"/>
            </a:lvl2pPr>
            <a:lvl3pPr lvl="2" algn="ctr">
              <a:spcBef>
                <a:spcPts val="0"/>
              </a:spcBef>
              <a:buSzPct val="100000"/>
              <a:defRPr sz="14728"/>
            </a:lvl3pPr>
            <a:lvl4pPr lvl="3" algn="ctr">
              <a:spcBef>
                <a:spcPts val="0"/>
              </a:spcBef>
              <a:buSzPct val="100000"/>
              <a:defRPr sz="14728"/>
            </a:lvl4pPr>
            <a:lvl5pPr lvl="4" algn="ctr">
              <a:spcBef>
                <a:spcPts val="0"/>
              </a:spcBef>
              <a:buSzPct val="100000"/>
              <a:defRPr sz="14728"/>
            </a:lvl5pPr>
            <a:lvl6pPr lvl="5" algn="ctr">
              <a:spcBef>
                <a:spcPts val="0"/>
              </a:spcBef>
              <a:buSzPct val="100000"/>
              <a:defRPr sz="14728"/>
            </a:lvl6pPr>
            <a:lvl7pPr lvl="6" algn="ctr">
              <a:spcBef>
                <a:spcPts val="0"/>
              </a:spcBef>
              <a:buSzPct val="100000"/>
              <a:defRPr sz="14728"/>
            </a:lvl7pPr>
            <a:lvl8pPr lvl="7" algn="ctr">
              <a:spcBef>
                <a:spcPts val="0"/>
              </a:spcBef>
              <a:buSzPct val="100000"/>
              <a:defRPr sz="14728"/>
            </a:lvl8pPr>
            <a:lvl9pPr lvl="8" algn="ctr">
              <a:spcBef>
                <a:spcPts val="0"/>
              </a:spcBef>
              <a:buSzPct val="100000"/>
              <a:defRPr sz="14728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33775" y="3922771"/>
            <a:ext cx="6390450" cy="161877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354347" y="5803117"/>
            <a:ext cx="411525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7" y="5803117"/>
            <a:ext cx="411525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t="9001" r="11816" b="24372"/>
          <a:stretch/>
        </p:blipFill>
        <p:spPr>
          <a:xfrm>
            <a:off x="0" y="10421"/>
            <a:ext cx="6858450" cy="64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391" y="5629019"/>
            <a:ext cx="6858000" cy="7821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70139" tIns="35069" rIns="70139" bIns="35069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64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242760" y="2166021"/>
            <a:ext cx="5323950" cy="812374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079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158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237" marR="0" lvl="7" indent="-1558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17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58638" y="2887356"/>
            <a:ext cx="5313825" cy="134026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68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98773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544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317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08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275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048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5818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4591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58640" y="5592081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3" marR="0" lvl="1" indent="0" algn="l" rtl="0">
              <a:spcBef>
                <a:spcPts val="0"/>
              </a:spcBef>
              <a:defRPr/>
            </a:lvl2pPr>
            <a:lvl3pPr marL="997544" marR="0" lvl="2" indent="0" algn="l" rtl="0">
              <a:spcBef>
                <a:spcPts val="0"/>
              </a:spcBef>
              <a:defRPr/>
            </a:lvl3pPr>
            <a:lvl4pPr marL="1496317" marR="0" lvl="3" indent="0" algn="l" rtl="0">
              <a:spcBef>
                <a:spcPts val="0"/>
              </a:spcBef>
              <a:defRPr/>
            </a:lvl4pPr>
            <a:lvl5pPr marL="1995089" marR="0" lvl="4" indent="0" algn="l" rtl="0">
              <a:spcBef>
                <a:spcPts val="0"/>
              </a:spcBef>
              <a:defRPr/>
            </a:lvl5pPr>
            <a:lvl6pPr marL="2478275" marR="0" lvl="5" indent="0" algn="l" rtl="0">
              <a:spcBef>
                <a:spcPts val="0"/>
              </a:spcBef>
              <a:defRPr/>
            </a:lvl6pPr>
            <a:lvl7pPr marL="2977048" marR="0" lvl="6" indent="0" algn="l" rtl="0">
              <a:spcBef>
                <a:spcPts val="0"/>
              </a:spcBef>
              <a:defRPr/>
            </a:lvl7pPr>
            <a:lvl8pPr marL="3475818" marR="0" lvl="7" indent="0" algn="l" rtl="0">
              <a:spcBef>
                <a:spcPts val="0"/>
              </a:spcBef>
              <a:defRPr/>
            </a:lvl8pPr>
            <a:lvl9pPr marL="397459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2342912" y="5932476"/>
            <a:ext cx="217215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3" marR="0" lvl="1" indent="0" algn="l" rtl="0">
              <a:spcBef>
                <a:spcPts val="0"/>
              </a:spcBef>
              <a:defRPr/>
            </a:lvl2pPr>
            <a:lvl3pPr marL="997544" marR="0" lvl="2" indent="0" algn="l" rtl="0">
              <a:spcBef>
                <a:spcPts val="0"/>
              </a:spcBef>
              <a:defRPr/>
            </a:lvl3pPr>
            <a:lvl4pPr marL="1496317" marR="0" lvl="3" indent="0" algn="l" rtl="0">
              <a:spcBef>
                <a:spcPts val="0"/>
              </a:spcBef>
              <a:defRPr/>
            </a:lvl4pPr>
            <a:lvl5pPr marL="1995089" marR="0" lvl="4" indent="0" algn="l" rtl="0">
              <a:spcBef>
                <a:spcPts val="0"/>
              </a:spcBef>
              <a:defRPr/>
            </a:lvl5pPr>
            <a:lvl6pPr marL="2478275" marR="0" lvl="5" indent="0" algn="l" rtl="0">
              <a:spcBef>
                <a:spcPts val="0"/>
              </a:spcBef>
              <a:defRPr/>
            </a:lvl6pPr>
            <a:lvl7pPr marL="2977048" marR="0" lvl="6" indent="0" algn="l" rtl="0">
              <a:spcBef>
                <a:spcPts val="0"/>
              </a:spcBef>
              <a:defRPr/>
            </a:lvl7pPr>
            <a:lvl8pPr marL="3475818" marR="0" lvl="7" indent="0" algn="l" rtl="0">
              <a:spcBef>
                <a:spcPts val="0"/>
              </a:spcBef>
              <a:defRPr/>
            </a:lvl8pPr>
            <a:lvl9pPr marL="397459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4914671" y="5932476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4197" y="5772646"/>
            <a:ext cx="904500" cy="500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 l="999" b="4388"/>
          <a:stretch/>
        </p:blipFill>
        <p:spPr>
          <a:xfrm>
            <a:off x="5" y="-46297"/>
            <a:ext cx="6857999" cy="5675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708382" y="255857"/>
            <a:ext cx="5806350" cy="1075946"/>
          </a:xfrm>
          <a:prstGeom prst="rect">
            <a:avLst/>
          </a:prstGeom>
        </p:spPr>
        <p:txBody>
          <a:bodyPr lIns="57150" tIns="57150" rIns="57150" bIns="57150" anchor="ctr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031873" y="256331"/>
            <a:ext cx="5483250" cy="6832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79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58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37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17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031875" y="1683616"/>
            <a:ext cx="5492700" cy="3920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buClr>
                <a:srgbClr val="666666"/>
              </a:buClr>
              <a:buFont typeface="Noto Symbo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1031873" y="939667"/>
            <a:ext cx="5492700" cy="41514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343268" y="5932476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3" marR="0" lvl="1" indent="0" algn="l" rtl="0">
              <a:spcBef>
                <a:spcPts val="0"/>
              </a:spcBef>
              <a:defRPr/>
            </a:lvl2pPr>
            <a:lvl3pPr marL="997544" marR="0" lvl="2" indent="0" algn="l" rtl="0">
              <a:spcBef>
                <a:spcPts val="0"/>
              </a:spcBef>
              <a:defRPr/>
            </a:lvl3pPr>
            <a:lvl4pPr marL="1496317" marR="0" lvl="3" indent="0" algn="l" rtl="0">
              <a:spcBef>
                <a:spcPts val="0"/>
              </a:spcBef>
              <a:defRPr/>
            </a:lvl4pPr>
            <a:lvl5pPr marL="1995089" marR="0" lvl="4" indent="0" algn="l" rtl="0">
              <a:spcBef>
                <a:spcPts val="0"/>
              </a:spcBef>
              <a:defRPr/>
            </a:lvl5pPr>
            <a:lvl6pPr marL="2478275" marR="0" lvl="5" indent="0" algn="l" rtl="0">
              <a:spcBef>
                <a:spcPts val="0"/>
              </a:spcBef>
              <a:defRPr/>
            </a:lvl6pPr>
            <a:lvl7pPr marL="2977048" marR="0" lvl="6" indent="0" algn="l" rtl="0">
              <a:spcBef>
                <a:spcPts val="0"/>
              </a:spcBef>
              <a:defRPr/>
            </a:lvl7pPr>
            <a:lvl8pPr marL="3475818" marR="0" lvl="7" indent="0" algn="l" rtl="0">
              <a:spcBef>
                <a:spcPts val="0"/>
              </a:spcBef>
              <a:defRPr/>
            </a:lvl8pPr>
            <a:lvl9pPr marL="397459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2342912" y="5932476"/>
            <a:ext cx="217215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3" marR="0" lvl="1" indent="0" algn="l" rtl="0">
              <a:spcBef>
                <a:spcPts val="0"/>
              </a:spcBef>
              <a:defRPr/>
            </a:lvl2pPr>
            <a:lvl3pPr marL="997544" marR="0" lvl="2" indent="0" algn="l" rtl="0">
              <a:spcBef>
                <a:spcPts val="0"/>
              </a:spcBef>
              <a:defRPr/>
            </a:lvl3pPr>
            <a:lvl4pPr marL="1496317" marR="0" lvl="3" indent="0" algn="l" rtl="0">
              <a:spcBef>
                <a:spcPts val="0"/>
              </a:spcBef>
              <a:defRPr/>
            </a:lvl4pPr>
            <a:lvl5pPr marL="1995089" marR="0" lvl="4" indent="0" algn="l" rtl="0">
              <a:spcBef>
                <a:spcPts val="0"/>
              </a:spcBef>
              <a:defRPr/>
            </a:lvl5pPr>
            <a:lvl6pPr marL="2478275" marR="0" lvl="5" indent="0" algn="l" rtl="0">
              <a:spcBef>
                <a:spcPts val="0"/>
              </a:spcBef>
              <a:defRPr/>
            </a:lvl6pPr>
            <a:lvl7pPr marL="2977048" marR="0" lvl="6" indent="0" algn="l" rtl="0">
              <a:spcBef>
                <a:spcPts val="0"/>
              </a:spcBef>
              <a:defRPr/>
            </a:lvl7pPr>
            <a:lvl8pPr marL="3475818" marR="0" lvl="7" indent="0" algn="l" rtl="0">
              <a:spcBef>
                <a:spcPts val="0"/>
              </a:spcBef>
              <a:defRPr/>
            </a:lvl8pPr>
            <a:lvl9pPr marL="397459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4914671" y="5932476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4197" y="5772646"/>
            <a:ext cx="904500" cy="500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" y="0"/>
            <a:ext cx="67275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343268" y="5932476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3" marR="0" lvl="1" indent="0" algn="l" rtl="0">
              <a:spcBef>
                <a:spcPts val="0"/>
              </a:spcBef>
              <a:defRPr/>
            </a:lvl2pPr>
            <a:lvl3pPr marL="997544" marR="0" lvl="2" indent="0" algn="l" rtl="0">
              <a:spcBef>
                <a:spcPts val="0"/>
              </a:spcBef>
              <a:defRPr/>
            </a:lvl3pPr>
            <a:lvl4pPr marL="1496317" marR="0" lvl="3" indent="0" algn="l" rtl="0">
              <a:spcBef>
                <a:spcPts val="0"/>
              </a:spcBef>
              <a:defRPr/>
            </a:lvl4pPr>
            <a:lvl5pPr marL="1995089" marR="0" lvl="4" indent="0" algn="l" rtl="0">
              <a:spcBef>
                <a:spcPts val="0"/>
              </a:spcBef>
              <a:defRPr/>
            </a:lvl5pPr>
            <a:lvl6pPr marL="2478275" marR="0" lvl="5" indent="0" algn="l" rtl="0">
              <a:spcBef>
                <a:spcPts val="0"/>
              </a:spcBef>
              <a:defRPr/>
            </a:lvl6pPr>
            <a:lvl7pPr marL="2977048" marR="0" lvl="6" indent="0" algn="l" rtl="0">
              <a:spcBef>
                <a:spcPts val="0"/>
              </a:spcBef>
              <a:defRPr/>
            </a:lvl7pPr>
            <a:lvl8pPr marL="3475818" marR="0" lvl="7" indent="0" algn="l" rtl="0">
              <a:spcBef>
                <a:spcPts val="0"/>
              </a:spcBef>
              <a:defRPr/>
            </a:lvl8pPr>
            <a:lvl9pPr marL="397459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2342912" y="5932476"/>
            <a:ext cx="217215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3" marR="0" lvl="1" indent="0" algn="l" rtl="0">
              <a:spcBef>
                <a:spcPts val="0"/>
              </a:spcBef>
              <a:defRPr/>
            </a:lvl2pPr>
            <a:lvl3pPr marL="997544" marR="0" lvl="2" indent="0" algn="l" rtl="0">
              <a:spcBef>
                <a:spcPts val="0"/>
              </a:spcBef>
              <a:defRPr/>
            </a:lvl3pPr>
            <a:lvl4pPr marL="1496317" marR="0" lvl="3" indent="0" algn="l" rtl="0">
              <a:spcBef>
                <a:spcPts val="0"/>
              </a:spcBef>
              <a:defRPr/>
            </a:lvl4pPr>
            <a:lvl5pPr marL="1995089" marR="0" lvl="4" indent="0" algn="l" rtl="0">
              <a:spcBef>
                <a:spcPts val="0"/>
              </a:spcBef>
              <a:defRPr/>
            </a:lvl5pPr>
            <a:lvl6pPr marL="2478275" marR="0" lvl="5" indent="0" algn="l" rtl="0">
              <a:spcBef>
                <a:spcPts val="0"/>
              </a:spcBef>
              <a:defRPr/>
            </a:lvl6pPr>
            <a:lvl7pPr marL="2977048" marR="0" lvl="6" indent="0" algn="l" rtl="0">
              <a:spcBef>
                <a:spcPts val="0"/>
              </a:spcBef>
              <a:defRPr/>
            </a:lvl7pPr>
            <a:lvl8pPr marL="3475818" marR="0" lvl="7" indent="0" algn="l" rtl="0">
              <a:spcBef>
                <a:spcPts val="0"/>
              </a:spcBef>
              <a:defRPr/>
            </a:lvl8pPr>
            <a:lvl9pPr marL="397459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4914671" y="5932476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028573" y="2642760"/>
            <a:ext cx="5323950" cy="812374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079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158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237" marR="0" lvl="7" indent="-1558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17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044448" y="3364096"/>
            <a:ext cx="5313825" cy="134026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68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98773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544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317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08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275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048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5818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4591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4197" y="5772646"/>
            <a:ext cx="904500" cy="500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" y="0"/>
            <a:ext cx="67275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"/>
            <a:ext cx="6858000" cy="5009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256" y="5328956"/>
            <a:ext cx="1445175" cy="79930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242760" y="2166021"/>
            <a:ext cx="5323950" cy="812374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079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158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237" marR="0" lvl="7" indent="-1558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17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258638" y="3338330"/>
            <a:ext cx="5313825" cy="134026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245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1pPr>
            <a:lvl2pPr marL="498773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544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317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08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275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048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5818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4591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258640" y="5592081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3" marR="0" lvl="1" indent="0" algn="l" rtl="0">
              <a:spcBef>
                <a:spcPts val="0"/>
              </a:spcBef>
              <a:defRPr/>
            </a:lvl2pPr>
            <a:lvl3pPr marL="997544" marR="0" lvl="2" indent="0" algn="l" rtl="0">
              <a:spcBef>
                <a:spcPts val="0"/>
              </a:spcBef>
              <a:defRPr/>
            </a:lvl3pPr>
            <a:lvl4pPr marL="1496317" marR="0" lvl="3" indent="0" algn="l" rtl="0">
              <a:spcBef>
                <a:spcPts val="0"/>
              </a:spcBef>
              <a:defRPr/>
            </a:lvl4pPr>
            <a:lvl5pPr marL="1995089" marR="0" lvl="4" indent="0" algn="l" rtl="0">
              <a:spcBef>
                <a:spcPts val="0"/>
              </a:spcBef>
              <a:defRPr/>
            </a:lvl5pPr>
            <a:lvl6pPr marL="2478275" marR="0" lvl="5" indent="0" algn="l" rtl="0">
              <a:spcBef>
                <a:spcPts val="0"/>
              </a:spcBef>
              <a:defRPr/>
            </a:lvl6pPr>
            <a:lvl7pPr marL="2977048" marR="0" lvl="6" indent="0" algn="l" rtl="0">
              <a:spcBef>
                <a:spcPts val="0"/>
              </a:spcBef>
              <a:defRPr/>
            </a:lvl7pPr>
            <a:lvl8pPr marL="3475818" marR="0" lvl="7" indent="0" algn="l" rtl="0">
              <a:spcBef>
                <a:spcPts val="0"/>
              </a:spcBef>
              <a:defRPr/>
            </a:lvl8pPr>
            <a:lvl9pPr marL="397459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2342912" y="5932476"/>
            <a:ext cx="217215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3" marR="0" lvl="1" indent="0" algn="l" rtl="0">
              <a:spcBef>
                <a:spcPts val="0"/>
              </a:spcBef>
              <a:defRPr/>
            </a:lvl2pPr>
            <a:lvl3pPr marL="997544" marR="0" lvl="2" indent="0" algn="l" rtl="0">
              <a:spcBef>
                <a:spcPts val="0"/>
              </a:spcBef>
              <a:defRPr/>
            </a:lvl3pPr>
            <a:lvl4pPr marL="1496317" marR="0" lvl="3" indent="0" algn="l" rtl="0">
              <a:spcBef>
                <a:spcPts val="0"/>
              </a:spcBef>
              <a:defRPr/>
            </a:lvl4pPr>
            <a:lvl5pPr marL="1995089" marR="0" lvl="4" indent="0" algn="l" rtl="0">
              <a:spcBef>
                <a:spcPts val="0"/>
              </a:spcBef>
              <a:defRPr/>
            </a:lvl5pPr>
            <a:lvl6pPr marL="2478275" marR="0" lvl="5" indent="0" algn="l" rtl="0">
              <a:spcBef>
                <a:spcPts val="0"/>
              </a:spcBef>
              <a:defRPr/>
            </a:lvl6pPr>
            <a:lvl7pPr marL="2977048" marR="0" lvl="6" indent="0" algn="l" rtl="0">
              <a:spcBef>
                <a:spcPts val="0"/>
              </a:spcBef>
              <a:defRPr/>
            </a:lvl7pPr>
            <a:lvl8pPr marL="3475818" marR="0" lvl="7" indent="0" algn="l" rtl="0">
              <a:spcBef>
                <a:spcPts val="0"/>
              </a:spcBef>
              <a:defRPr/>
            </a:lvl8pPr>
            <a:lvl9pPr marL="397459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4914671" y="5932476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08382" y="255857"/>
            <a:ext cx="5806350" cy="107594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79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58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37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17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08382" y="1672624"/>
            <a:ext cx="5806350" cy="4259734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74079" lvl="0" indent="-374079" algn="l" rtl="0">
              <a:spcBef>
                <a:spcPts val="368"/>
              </a:spcBef>
              <a:spcAft>
                <a:spcPts val="0"/>
              </a:spcAft>
              <a:buClr>
                <a:srgbClr val="010000"/>
              </a:buClr>
              <a:buFont typeface="Arial"/>
              <a:buNone/>
              <a:defRPr/>
            </a:lvl1pPr>
            <a:lvl2pPr marL="810505" lvl="1" indent="-311732" algn="l" rtl="0">
              <a:spcBef>
                <a:spcPts val="614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2pPr>
            <a:lvl3pPr marL="1246931" lvl="2" indent="-109106" algn="l" rtl="0">
              <a:spcBef>
                <a:spcPts val="491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•"/>
              <a:defRPr/>
            </a:lvl3pPr>
            <a:lvl4pPr marL="1745703" lvl="3" indent="-109106" algn="l" rtl="0">
              <a:spcBef>
                <a:spcPts val="491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–"/>
              <a:defRPr/>
            </a:lvl4pPr>
            <a:lvl5pPr marL="2228889" lvl="4" indent="-93520" algn="l" rtl="0">
              <a:spcBef>
                <a:spcPts val="491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727661" lvl="5" indent="-109106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3226433" lvl="6" indent="-109106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725206" lvl="7" indent="-109106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4223978" lvl="8" indent="-109106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2342912" y="5932476"/>
            <a:ext cx="217215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3" marR="0" lvl="1" indent="0" algn="l" rtl="0">
              <a:spcBef>
                <a:spcPts val="0"/>
              </a:spcBef>
              <a:defRPr/>
            </a:lvl2pPr>
            <a:lvl3pPr marL="997544" marR="0" lvl="2" indent="0" algn="l" rtl="0">
              <a:spcBef>
                <a:spcPts val="0"/>
              </a:spcBef>
              <a:defRPr/>
            </a:lvl3pPr>
            <a:lvl4pPr marL="1496317" marR="0" lvl="3" indent="0" algn="l" rtl="0">
              <a:spcBef>
                <a:spcPts val="0"/>
              </a:spcBef>
              <a:defRPr/>
            </a:lvl4pPr>
            <a:lvl5pPr marL="1995089" marR="0" lvl="4" indent="0" algn="l" rtl="0">
              <a:spcBef>
                <a:spcPts val="0"/>
              </a:spcBef>
              <a:defRPr/>
            </a:lvl5pPr>
            <a:lvl6pPr marL="2478275" marR="0" lvl="5" indent="0" algn="l" rtl="0">
              <a:spcBef>
                <a:spcPts val="0"/>
              </a:spcBef>
              <a:defRPr/>
            </a:lvl6pPr>
            <a:lvl7pPr marL="2977048" marR="0" lvl="6" indent="0" algn="l" rtl="0">
              <a:spcBef>
                <a:spcPts val="0"/>
              </a:spcBef>
              <a:defRPr/>
            </a:lvl7pPr>
            <a:lvl8pPr marL="3475818" marR="0" lvl="7" indent="0" algn="l" rtl="0">
              <a:spcBef>
                <a:spcPts val="0"/>
              </a:spcBef>
              <a:defRPr/>
            </a:lvl8pPr>
            <a:lvl9pPr marL="397459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4914671" y="5932476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708382" y="255857"/>
            <a:ext cx="5806350" cy="107594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79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58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37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17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8382" y="1672624"/>
            <a:ext cx="5806350" cy="4259734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343268" y="5932476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3" marR="0" lvl="1" indent="0" algn="l" rtl="0">
              <a:spcBef>
                <a:spcPts val="0"/>
              </a:spcBef>
              <a:defRPr/>
            </a:lvl2pPr>
            <a:lvl3pPr marL="997544" marR="0" lvl="2" indent="0" algn="l" rtl="0">
              <a:spcBef>
                <a:spcPts val="0"/>
              </a:spcBef>
              <a:defRPr/>
            </a:lvl3pPr>
            <a:lvl4pPr marL="1496317" marR="0" lvl="3" indent="0" algn="l" rtl="0">
              <a:spcBef>
                <a:spcPts val="0"/>
              </a:spcBef>
              <a:defRPr/>
            </a:lvl4pPr>
            <a:lvl5pPr marL="1995089" marR="0" lvl="4" indent="0" algn="l" rtl="0">
              <a:spcBef>
                <a:spcPts val="0"/>
              </a:spcBef>
              <a:defRPr/>
            </a:lvl5pPr>
            <a:lvl6pPr marL="2478275" marR="0" lvl="5" indent="0" algn="l" rtl="0">
              <a:spcBef>
                <a:spcPts val="0"/>
              </a:spcBef>
              <a:defRPr/>
            </a:lvl6pPr>
            <a:lvl7pPr marL="2977048" marR="0" lvl="6" indent="0" algn="l" rtl="0">
              <a:spcBef>
                <a:spcPts val="0"/>
              </a:spcBef>
              <a:defRPr/>
            </a:lvl7pPr>
            <a:lvl8pPr marL="3475818" marR="0" lvl="7" indent="0" algn="l" rtl="0">
              <a:spcBef>
                <a:spcPts val="0"/>
              </a:spcBef>
              <a:defRPr/>
            </a:lvl8pPr>
            <a:lvl9pPr marL="397459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2342912" y="5932476"/>
            <a:ext cx="217215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3" marR="0" lvl="1" indent="0" algn="l" rtl="0">
              <a:spcBef>
                <a:spcPts val="0"/>
              </a:spcBef>
              <a:defRPr/>
            </a:lvl2pPr>
            <a:lvl3pPr marL="997544" marR="0" lvl="2" indent="0" algn="l" rtl="0">
              <a:spcBef>
                <a:spcPts val="0"/>
              </a:spcBef>
              <a:defRPr/>
            </a:lvl3pPr>
            <a:lvl4pPr marL="1496317" marR="0" lvl="3" indent="0" algn="l" rtl="0">
              <a:spcBef>
                <a:spcPts val="0"/>
              </a:spcBef>
              <a:defRPr/>
            </a:lvl4pPr>
            <a:lvl5pPr marL="1995089" marR="0" lvl="4" indent="0" algn="l" rtl="0">
              <a:spcBef>
                <a:spcPts val="0"/>
              </a:spcBef>
              <a:defRPr/>
            </a:lvl5pPr>
            <a:lvl6pPr marL="2478275" marR="0" lvl="5" indent="0" algn="l" rtl="0">
              <a:spcBef>
                <a:spcPts val="0"/>
              </a:spcBef>
              <a:defRPr/>
            </a:lvl6pPr>
            <a:lvl7pPr marL="2977048" marR="0" lvl="6" indent="0" algn="l" rtl="0">
              <a:spcBef>
                <a:spcPts val="0"/>
              </a:spcBef>
              <a:defRPr/>
            </a:lvl7pPr>
            <a:lvl8pPr marL="3475818" marR="0" lvl="7" indent="0" algn="l" rtl="0">
              <a:spcBef>
                <a:spcPts val="0"/>
              </a:spcBef>
              <a:defRPr/>
            </a:lvl8pPr>
            <a:lvl9pPr marL="397459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4914671" y="5932476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08382" y="255857"/>
            <a:ext cx="5806350" cy="107594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79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58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37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17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5" y="1989886"/>
            <a:ext cx="4052925" cy="562576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4624393" y="1989886"/>
            <a:ext cx="4052925" cy="562576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343268" y="5932476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3" marR="0" lvl="1" indent="0" algn="l" rtl="0">
              <a:spcBef>
                <a:spcPts val="0"/>
              </a:spcBef>
              <a:defRPr/>
            </a:lvl2pPr>
            <a:lvl3pPr marL="997544" marR="0" lvl="2" indent="0" algn="l" rtl="0">
              <a:spcBef>
                <a:spcPts val="0"/>
              </a:spcBef>
              <a:defRPr/>
            </a:lvl3pPr>
            <a:lvl4pPr marL="1496317" marR="0" lvl="3" indent="0" algn="l" rtl="0">
              <a:spcBef>
                <a:spcPts val="0"/>
              </a:spcBef>
              <a:defRPr/>
            </a:lvl4pPr>
            <a:lvl5pPr marL="1995089" marR="0" lvl="4" indent="0" algn="l" rtl="0">
              <a:spcBef>
                <a:spcPts val="0"/>
              </a:spcBef>
              <a:defRPr/>
            </a:lvl5pPr>
            <a:lvl6pPr marL="2478275" marR="0" lvl="5" indent="0" algn="l" rtl="0">
              <a:spcBef>
                <a:spcPts val="0"/>
              </a:spcBef>
              <a:defRPr/>
            </a:lvl6pPr>
            <a:lvl7pPr marL="2977048" marR="0" lvl="6" indent="0" algn="l" rtl="0">
              <a:spcBef>
                <a:spcPts val="0"/>
              </a:spcBef>
              <a:defRPr/>
            </a:lvl7pPr>
            <a:lvl8pPr marL="3475818" marR="0" lvl="7" indent="0" algn="l" rtl="0">
              <a:spcBef>
                <a:spcPts val="0"/>
              </a:spcBef>
              <a:defRPr/>
            </a:lvl8pPr>
            <a:lvl9pPr marL="397459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2342912" y="5932476"/>
            <a:ext cx="217215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3" marR="0" lvl="1" indent="0" algn="l" rtl="0">
              <a:spcBef>
                <a:spcPts val="0"/>
              </a:spcBef>
              <a:defRPr/>
            </a:lvl2pPr>
            <a:lvl3pPr marL="997544" marR="0" lvl="2" indent="0" algn="l" rtl="0">
              <a:spcBef>
                <a:spcPts val="0"/>
              </a:spcBef>
              <a:defRPr/>
            </a:lvl3pPr>
            <a:lvl4pPr marL="1496317" marR="0" lvl="3" indent="0" algn="l" rtl="0">
              <a:spcBef>
                <a:spcPts val="0"/>
              </a:spcBef>
              <a:defRPr/>
            </a:lvl4pPr>
            <a:lvl5pPr marL="1995089" marR="0" lvl="4" indent="0" algn="l" rtl="0">
              <a:spcBef>
                <a:spcPts val="0"/>
              </a:spcBef>
              <a:defRPr/>
            </a:lvl5pPr>
            <a:lvl6pPr marL="2478275" marR="0" lvl="5" indent="0" algn="l" rtl="0">
              <a:spcBef>
                <a:spcPts val="0"/>
              </a:spcBef>
              <a:defRPr/>
            </a:lvl6pPr>
            <a:lvl7pPr marL="2977048" marR="0" lvl="6" indent="0" algn="l" rtl="0">
              <a:spcBef>
                <a:spcPts val="0"/>
              </a:spcBef>
              <a:defRPr/>
            </a:lvl7pPr>
            <a:lvl8pPr marL="3475818" marR="0" lvl="7" indent="0" algn="l" rtl="0">
              <a:spcBef>
                <a:spcPts val="0"/>
              </a:spcBef>
              <a:defRPr/>
            </a:lvl8pPr>
            <a:lvl9pPr marL="397459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4914671" y="5932476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3775" y="2676617"/>
            <a:ext cx="6390450" cy="1047574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418"/>
            </a:lvl1pPr>
            <a:lvl2pPr lvl="1" algn="ctr">
              <a:spcBef>
                <a:spcPts val="0"/>
              </a:spcBef>
              <a:buSzPct val="100000"/>
              <a:defRPr sz="4418"/>
            </a:lvl2pPr>
            <a:lvl3pPr lvl="2" algn="ctr">
              <a:spcBef>
                <a:spcPts val="0"/>
              </a:spcBef>
              <a:buSzPct val="100000"/>
              <a:defRPr sz="4418"/>
            </a:lvl3pPr>
            <a:lvl4pPr lvl="3" algn="ctr">
              <a:spcBef>
                <a:spcPts val="0"/>
              </a:spcBef>
              <a:buSzPct val="100000"/>
              <a:defRPr sz="4418"/>
            </a:lvl4pPr>
            <a:lvl5pPr lvl="4" algn="ctr">
              <a:spcBef>
                <a:spcPts val="0"/>
              </a:spcBef>
              <a:buSzPct val="100000"/>
              <a:defRPr sz="4418"/>
            </a:lvl5pPr>
            <a:lvl6pPr lvl="5" algn="ctr">
              <a:spcBef>
                <a:spcPts val="0"/>
              </a:spcBef>
              <a:buSzPct val="100000"/>
              <a:defRPr sz="4418"/>
            </a:lvl6pPr>
            <a:lvl7pPr lvl="6" algn="ctr">
              <a:spcBef>
                <a:spcPts val="0"/>
              </a:spcBef>
              <a:buSzPct val="100000"/>
              <a:defRPr sz="4418"/>
            </a:lvl7pPr>
            <a:lvl8pPr lvl="7" algn="ctr">
              <a:spcBef>
                <a:spcPts val="0"/>
              </a:spcBef>
              <a:buSzPct val="100000"/>
              <a:defRPr sz="4418"/>
            </a:lvl8pPr>
            <a:lvl9pPr lvl="8" algn="ctr">
              <a:spcBef>
                <a:spcPts val="0"/>
              </a:spcBef>
              <a:buSzPct val="100000"/>
              <a:defRPr sz="4418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354347" y="5803117"/>
            <a:ext cx="411525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708382" y="255857"/>
            <a:ext cx="5806350" cy="107594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79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58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37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17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343268" y="5932476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3" marR="0" lvl="1" indent="0" algn="l" rtl="0">
              <a:spcBef>
                <a:spcPts val="0"/>
              </a:spcBef>
              <a:defRPr/>
            </a:lvl2pPr>
            <a:lvl3pPr marL="997544" marR="0" lvl="2" indent="0" algn="l" rtl="0">
              <a:spcBef>
                <a:spcPts val="0"/>
              </a:spcBef>
              <a:defRPr/>
            </a:lvl3pPr>
            <a:lvl4pPr marL="1496317" marR="0" lvl="3" indent="0" algn="l" rtl="0">
              <a:spcBef>
                <a:spcPts val="0"/>
              </a:spcBef>
              <a:defRPr/>
            </a:lvl4pPr>
            <a:lvl5pPr marL="1995089" marR="0" lvl="4" indent="0" algn="l" rtl="0">
              <a:spcBef>
                <a:spcPts val="0"/>
              </a:spcBef>
              <a:defRPr/>
            </a:lvl5pPr>
            <a:lvl6pPr marL="2478275" marR="0" lvl="5" indent="0" algn="l" rtl="0">
              <a:spcBef>
                <a:spcPts val="0"/>
              </a:spcBef>
              <a:defRPr/>
            </a:lvl6pPr>
            <a:lvl7pPr marL="2977048" marR="0" lvl="6" indent="0" algn="l" rtl="0">
              <a:spcBef>
                <a:spcPts val="0"/>
              </a:spcBef>
              <a:defRPr/>
            </a:lvl7pPr>
            <a:lvl8pPr marL="3475818" marR="0" lvl="7" indent="0" algn="l" rtl="0">
              <a:spcBef>
                <a:spcPts val="0"/>
              </a:spcBef>
              <a:defRPr/>
            </a:lvl8pPr>
            <a:lvl9pPr marL="397459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2342912" y="5932476"/>
            <a:ext cx="217215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3" marR="0" lvl="1" indent="0" algn="l" rtl="0">
              <a:spcBef>
                <a:spcPts val="0"/>
              </a:spcBef>
              <a:defRPr/>
            </a:lvl2pPr>
            <a:lvl3pPr marL="997544" marR="0" lvl="2" indent="0" algn="l" rtl="0">
              <a:spcBef>
                <a:spcPts val="0"/>
              </a:spcBef>
              <a:defRPr/>
            </a:lvl3pPr>
            <a:lvl4pPr marL="1496317" marR="0" lvl="3" indent="0" algn="l" rtl="0">
              <a:spcBef>
                <a:spcPts val="0"/>
              </a:spcBef>
              <a:defRPr/>
            </a:lvl4pPr>
            <a:lvl5pPr marL="1995089" marR="0" lvl="4" indent="0" algn="l" rtl="0">
              <a:spcBef>
                <a:spcPts val="0"/>
              </a:spcBef>
              <a:defRPr/>
            </a:lvl5pPr>
            <a:lvl6pPr marL="2478275" marR="0" lvl="5" indent="0" algn="l" rtl="0">
              <a:spcBef>
                <a:spcPts val="0"/>
              </a:spcBef>
              <a:defRPr/>
            </a:lvl6pPr>
            <a:lvl7pPr marL="2977048" marR="0" lvl="6" indent="0" algn="l" rtl="0">
              <a:spcBef>
                <a:spcPts val="0"/>
              </a:spcBef>
              <a:defRPr/>
            </a:lvl7pPr>
            <a:lvl8pPr marL="3475818" marR="0" lvl="7" indent="0" algn="l" rtl="0">
              <a:spcBef>
                <a:spcPts val="0"/>
              </a:spcBef>
              <a:defRPr/>
            </a:lvl8pPr>
            <a:lvl9pPr marL="397459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4914671" y="5932476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343268" y="5932476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3" marR="0" lvl="1" indent="0" algn="l" rtl="0">
              <a:spcBef>
                <a:spcPts val="0"/>
              </a:spcBef>
              <a:defRPr/>
            </a:lvl2pPr>
            <a:lvl3pPr marL="997544" marR="0" lvl="2" indent="0" algn="l" rtl="0">
              <a:spcBef>
                <a:spcPts val="0"/>
              </a:spcBef>
              <a:defRPr/>
            </a:lvl3pPr>
            <a:lvl4pPr marL="1496317" marR="0" lvl="3" indent="0" algn="l" rtl="0">
              <a:spcBef>
                <a:spcPts val="0"/>
              </a:spcBef>
              <a:defRPr/>
            </a:lvl4pPr>
            <a:lvl5pPr marL="1995089" marR="0" lvl="4" indent="0" algn="l" rtl="0">
              <a:spcBef>
                <a:spcPts val="0"/>
              </a:spcBef>
              <a:defRPr/>
            </a:lvl5pPr>
            <a:lvl6pPr marL="2478275" marR="0" lvl="5" indent="0" algn="l" rtl="0">
              <a:spcBef>
                <a:spcPts val="0"/>
              </a:spcBef>
              <a:defRPr/>
            </a:lvl6pPr>
            <a:lvl7pPr marL="2977048" marR="0" lvl="6" indent="0" algn="l" rtl="0">
              <a:spcBef>
                <a:spcPts val="0"/>
              </a:spcBef>
              <a:defRPr/>
            </a:lvl7pPr>
            <a:lvl8pPr marL="3475818" marR="0" lvl="7" indent="0" algn="l" rtl="0">
              <a:spcBef>
                <a:spcPts val="0"/>
              </a:spcBef>
              <a:defRPr/>
            </a:lvl8pPr>
            <a:lvl9pPr marL="397459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2342912" y="5932476"/>
            <a:ext cx="217215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3" marR="0" lvl="1" indent="0" algn="l" rtl="0">
              <a:spcBef>
                <a:spcPts val="0"/>
              </a:spcBef>
              <a:defRPr/>
            </a:lvl2pPr>
            <a:lvl3pPr marL="997544" marR="0" lvl="2" indent="0" algn="l" rtl="0">
              <a:spcBef>
                <a:spcPts val="0"/>
              </a:spcBef>
              <a:defRPr/>
            </a:lvl3pPr>
            <a:lvl4pPr marL="1496317" marR="0" lvl="3" indent="0" algn="l" rtl="0">
              <a:spcBef>
                <a:spcPts val="0"/>
              </a:spcBef>
              <a:defRPr/>
            </a:lvl4pPr>
            <a:lvl5pPr marL="1995089" marR="0" lvl="4" indent="0" algn="l" rtl="0">
              <a:spcBef>
                <a:spcPts val="0"/>
              </a:spcBef>
              <a:defRPr/>
            </a:lvl5pPr>
            <a:lvl6pPr marL="2478275" marR="0" lvl="5" indent="0" algn="l" rtl="0">
              <a:spcBef>
                <a:spcPts val="0"/>
              </a:spcBef>
              <a:defRPr/>
            </a:lvl6pPr>
            <a:lvl7pPr marL="2977048" marR="0" lvl="6" indent="0" algn="l" rtl="0">
              <a:spcBef>
                <a:spcPts val="0"/>
              </a:spcBef>
              <a:defRPr/>
            </a:lvl7pPr>
            <a:lvl8pPr marL="3475818" marR="0" lvl="7" indent="0" algn="l" rtl="0">
              <a:spcBef>
                <a:spcPts val="0"/>
              </a:spcBef>
              <a:defRPr/>
            </a:lvl8pPr>
            <a:lvl9pPr marL="397459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4914671" y="5932476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42902" y="254850"/>
            <a:ext cx="2256300" cy="1084534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2681293" y="254852"/>
            <a:ext cx="3833775" cy="546298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342902" y="1339433"/>
            <a:ext cx="2256300" cy="4378454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98773" lvl="1" indent="0" rtl="0">
              <a:spcBef>
                <a:spcPts val="0"/>
              </a:spcBef>
              <a:buFont typeface="Helvetica Neue"/>
              <a:buNone/>
              <a:defRPr/>
            </a:lvl2pPr>
            <a:lvl3pPr marL="997544" lvl="2" indent="0" rtl="0">
              <a:spcBef>
                <a:spcPts val="0"/>
              </a:spcBef>
              <a:buFont typeface="Calibri"/>
              <a:buNone/>
              <a:defRPr/>
            </a:lvl3pPr>
            <a:lvl4pPr marL="1496317" lvl="3" indent="0" rtl="0">
              <a:spcBef>
                <a:spcPts val="0"/>
              </a:spcBef>
              <a:buFont typeface="Calibri"/>
              <a:buNone/>
              <a:defRPr/>
            </a:lvl4pPr>
            <a:lvl5pPr marL="1995089" lvl="4" indent="0" rtl="0">
              <a:spcBef>
                <a:spcPts val="0"/>
              </a:spcBef>
              <a:buFont typeface="Calibri"/>
              <a:buNone/>
              <a:defRPr/>
            </a:lvl5pPr>
            <a:lvl6pPr marL="2478275" lvl="5" indent="0" rtl="0">
              <a:spcBef>
                <a:spcPts val="0"/>
              </a:spcBef>
              <a:buFont typeface="Calibri"/>
              <a:buNone/>
              <a:defRPr/>
            </a:lvl6pPr>
            <a:lvl7pPr marL="2977048" lvl="6" indent="0" rtl="0">
              <a:spcBef>
                <a:spcPts val="0"/>
              </a:spcBef>
              <a:buFont typeface="Calibri"/>
              <a:buNone/>
              <a:defRPr/>
            </a:lvl7pPr>
            <a:lvl8pPr marL="3475818" lvl="7" indent="0" rtl="0">
              <a:spcBef>
                <a:spcPts val="0"/>
              </a:spcBef>
              <a:buFont typeface="Calibri"/>
              <a:buNone/>
              <a:defRPr/>
            </a:lvl8pPr>
            <a:lvl9pPr marL="3974591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343268" y="5932476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3" marR="0" lvl="1" indent="0" algn="l" rtl="0">
              <a:spcBef>
                <a:spcPts val="0"/>
              </a:spcBef>
              <a:defRPr/>
            </a:lvl2pPr>
            <a:lvl3pPr marL="997544" marR="0" lvl="2" indent="0" algn="l" rtl="0">
              <a:spcBef>
                <a:spcPts val="0"/>
              </a:spcBef>
              <a:defRPr/>
            </a:lvl3pPr>
            <a:lvl4pPr marL="1496317" marR="0" lvl="3" indent="0" algn="l" rtl="0">
              <a:spcBef>
                <a:spcPts val="0"/>
              </a:spcBef>
              <a:defRPr/>
            </a:lvl4pPr>
            <a:lvl5pPr marL="1995089" marR="0" lvl="4" indent="0" algn="l" rtl="0">
              <a:spcBef>
                <a:spcPts val="0"/>
              </a:spcBef>
              <a:defRPr/>
            </a:lvl5pPr>
            <a:lvl6pPr marL="2478275" marR="0" lvl="5" indent="0" algn="l" rtl="0">
              <a:spcBef>
                <a:spcPts val="0"/>
              </a:spcBef>
              <a:defRPr/>
            </a:lvl6pPr>
            <a:lvl7pPr marL="2977048" marR="0" lvl="6" indent="0" algn="l" rtl="0">
              <a:spcBef>
                <a:spcPts val="0"/>
              </a:spcBef>
              <a:defRPr/>
            </a:lvl7pPr>
            <a:lvl8pPr marL="3475818" marR="0" lvl="7" indent="0" algn="l" rtl="0">
              <a:spcBef>
                <a:spcPts val="0"/>
              </a:spcBef>
              <a:defRPr/>
            </a:lvl8pPr>
            <a:lvl9pPr marL="397459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2342912" y="5932476"/>
            <a:ext cx="217215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3" marR="0" lvl="1" indent="0" algn="l" rtl="0">
              <a:spcBef>
                <a:spcPts val="0"/>
              </a:spcBef>
              <a:defRPr/>
            </a:lvl2pPr>
            <a:lvl3pPr marL="997544" marR="0" lvl="2" indent="0" algn="l" rtl="0">
              <a:spcBef>
                <a:spcPts val="0"/>
              </a:spcBef>
              <a:defRPr/>
            </a:lvl3pPr>
            <a:lvl4pPr marL="1496317" marR="0" lvl="3" indent="0" algn="l" rtl="0">
              <a:spcBef>
                <a:spcPts val="0"/>
              </a:spcBef>
              <a:defRPr/>
            </a:lvl4pPr>
            <a:lvl5pPr marL="1995089" marR="0" lvl="4" indent="0" algn="l" rtl="0">
              <a:spcBef>
                <a:spcPts val="0"/>
              </a:spcBef>
              <a:defRPr/>
            </a:lvl5pPr>
            <a:lvl6pPr marL="2478275" marR="0" lvl="5" indent="0" algn="l" rtl="0">
              <a:spcBef>
                <a:spcPts val="0"/>
              </a:spcBef>
              <a:defRPr/>
            </a:lvl6pPr>
            <a:lvl7pPr marL="2977048" marR="0" lvl="6" indent="0" algn="l" rtl="0">
              <a:spcBef>
                <a:spcPts val="0"/>
              </a:spcBef>
              <a:defRPr/>
            </a:lvl7pPr>
            <a:lvl8pPr marL="3475818" marR="0" lvl="7" indent="0" algn="l" rtl="0">
              <a:spcBef>
                <a:spcPts val="0"/>
              </a:spcBef>
              <a:defRPr/>
            </a:lvl8pPr>
            <a:lvl9pPr marL="397459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4914671" y="5932476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344216" y="4480565"/>
            <a:ext cx="4114800" cy="529014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pic" idx="2"/>
          </p:nvPr>
        </p:nvSpPr>
        <p:spPr>
          <a:xfrm>
            <a:off x="1344216" y="571923"/>
            <a:ext cx="4114800" cy="384048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344216" y="5009520"/>
            <a:ext cx="4114800" cy="75114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98773" lvl="1" indent="0" rtl="0">
              <a:spcBef>
                <a:spcPts val="0"/>
              </a:spcBef>
              <a:buFont typeface="Helvetica Neue"/>
              <a:buNone/>
              <a:defRPr/>
            </a:lvl2pPr>
            <a:lvl3pPr marL="997544" lvl="2" indent="0" rtl="0">
              <a:spcBef>
                <a:spcPts val="0"/>
              </a:spcBef>
              <a:buFont typeface="Calibri"/>
              <a:buNone/>
              <a:defRPr/>
            </a:lvl3pPr>
            <a:lvl4pPr marL="1496317" lvl="3" indent="0" rtl="0">
              <a:spcBef>
                <a:spcPts val="0"/>
              </a:spcBef>
              <a:buFont typeface="Calibri"/>
              <a:buNone/>
              <a:defRPr/>
            </a:lvl4pPr>
            <a:lvl5pPr marL="1995089" lvl="4" indent="0" rtl="0">
              <a:spcBef>
                <a:spcPts val="0"/>
              </a:spcBef>
              <a:buFont typeface="Calibri"/>
              <a:buNone/>
              <a:defRPr/>
            </a:lvl5pPr>
            <a:lvl6pPr marL="2478275" lvl="5" indent="0" rtl="0">
              <a:spcBef>
                <a:spcPts val="0"/>
              </a:spcBef>
              <a:buFont typeface="Calibri"/>
              <a:buNone/>
              <a:defRPr/>
            </a:lvl6pPr>
            <a:lvl7pPr marL="2977048" lvl="6" indent="0" rtl="0">
              <a:spcBef>
                <a:spcPts val="0"/>
              </a:spcBef>
              <a:buFont typeface="Calibri"/>
              <a:buNone/>
              <a:defRPr/>
            </a:lvl7pPr>
            <a:lvl8pPr marL="3475818" lvl="7" indent="0" rtl="0">
              <a:spcBef>
                <a:spcPts val="0"/>
              </a:spcBef>
              <a:buFont typeface="Calibri"/>
              <a:buNone/>
              <a:defRPr/>
            </a:lvl8pPr>
            <a:lvl9pPr marL="3974591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343268" y="5932476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3" marR="0" lvl="1" indent="0" algn="l" rtl="0">
              <a:spcBef>
                <a:spcPts val="0"/>
              </a:spcBef>
              <a:defRPr/>
            </a:lvl2pPr>
            <a:lvl3pPr marL="997544" marR="0" lvl="2" indent="0" algn="l" rtl="0">
              <a:spcBef>
                <a:spcPts val="0"/>
              </a:spcBef>
              <a:defRPr/>
            </a:lvl3pPr>
            <a:lvl4pPr marL="1496317" marR="0" lvl="3" indent="0" algn="l" rtl="0">
              <a:spcBef>
                <a:spcPts val="0"/>
              </a:spcBef>
              <a:defRPr/>
            </a:lvl4pPr>
            <a:lvl5pPr marL="1995089" marR="0" lvl="4" indent="0" algn="l" rtl="0">
              <a:spcBef>
                <a:spcPts val="0"/>
              </a:spcBef>
              <a:defRPr/>
            </a:lvl5pPr>
            <a:lvl6pPr marL="2478275" marR="0" lvl="5" indent="0" algn="l" rtl="0">
              <a:spcBef>
                <a:spcPts val="0"/>
              </a:spcBef>
              <a:defRPr/>
            </a:lvl6pPr>
            <a:lvl7pPr marL="2977048" marR="0" lvl="6" indent="0" algn="l" rtl="0">
              <a:spcBef>
                <a:spcPts val="0"/>
              </a:spcBef>
              <a:defRPr/>
            </a:lvl7pPr>
            <a:lvl8pPr marL="3475818" marR="0" lvl="7" indent="0" algn="l" rtl="0">
              <a:spcBef>
                <a:spcPts val="0"/>
              </a:spcBef>
              <a:defRPr/>
            </a:lvl8pPr>
            <a:lvl9pPr marL="397459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2342912" y="5932476"/>
            <a:ext cx="217215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3" marR="0" lvl="1" indent="0" algn="l" rtl="0">
              <a:spcBef>
                <a:spcPts val="0"/>
              </a:spcBef>
              <a:defRPr/>
            </a:lvl2pPr>
            <a:lvl3pPr marL="997544" marR="0" lvl="2" indent="0" algn="l" rtl="0">
              <a:spcBef>
                <a:spcPts val="0"/>
              </a:spcBef>
              <a:defRPr/>
            </a:lvl3pPr>
            <a:lvl4pPr marL="1496317" marR="0" lvl="3" indent="0" algn="l" rtl="0">
              <a:spcBef>
                <a:spcPts val="0"/>
              </a:spcBef>
              <a:defRPr/>
            </a:lvl4pPr>
            <a:lvl5pPr marL="1995089" marR="0" lvl="4" indent="0" algn="l" rtl="0">
              <a:spcBef>
                <a:spcPts val="0"/>
              </a:spcBef>
              <a:defRPr/>
            </a:lvl5pPr>
            <a:lvl6pPr marL="2478275" marR="0" lvl="5" indent="0" algn="l" rtl="0">
              <a:spcBef>
                <a:spcPts val="0"/>
              </a:spcBef>
              <a:defRPr/>
            </a:lvl6pPr>
            <a:lvl7pPr marL="2977048" marR="0" lvl="6" indent="0" algn="l" rtl="0">
              <a:spcBef>
                <a:spcPts val="0"/>
              </a:spcBef>
              <a:defRPr/>
            </a:lvl7pPr>
            <a:lvl8pPr marL="3475818" marR="0" lvl="7" indent="0" algn="l" rtl="0">
              <a:spcBef>
                <a:spcPts val="0"/>
              </a:spcBef>
              <a:defRPr/>
            </a:lvl8pPr>
            <a:lvl9pPr marL="397459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4914671" y="5932476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708382" y="255857"/>
            <a:ext cx="5806350" cy="107594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79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58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37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17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 rot="5400000">
            <a:off x="1481705" y="899313"/>
            <a:ext cx="4259734" cy="580635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343268" y="5932476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3" marR="0" lvl="1" indent="0" algn="l" rtl="0">
              <a:spcBef>
                <a:spcPts val="0"/>
              </a:spcBef>
              <a:defRPr/>
            </a:lvl2pPr>
            <a:lvl3pPr marL="997544" marR="0" lvl="2" indent="0" algn="l" rtl="0">
              <a:spcBef>
                <a:spcPts val="0"/>
              </a:spcBef>
              <a:defRPr/>
            </a:lvl3pPr>
            <a:lvl4pPr marL="1496317" marR="0" lvl="3" indent="0" algn="l" rtl="0">
              <a:spcBef>
                <a:spcPts val="0"/>
              </a:spcBef>
              <a:defRPr/>
            </a:lvl4pPr>
            <a:lvl5pPr marL="1995089" marR="0" lvl="4" indent="0" algn="l" rtl="0">
              <a:spcBef>
                <a:spcPts val="0"/>
              </a:spcBef>
              <a:defRPr/>
            </a:lvl5pPr>
            <a:lvl6pPr marL="2478275" marR="0" lvl="5" indent="0" algn="l" rtl="0">
              <a:spcBef>
                <a:spcPts val="0"/>
              </a:spcBef>
              <a:defRPr/>
            </a:lvl6pPr>
            <a:lvl7pPr marL="2977048" marR="0" lvl="6" indent="0" algn="l" rtl="0">
              <a:spcBef>
                <a:spcPts val="0"/>
              </a:spcBef>
              <a:defRPr/>
            </a:lvl7pPr>
            <a:lvl8pPr marL="3475818" marR="0" lvl="7" indent="0" algn="l" rtl="0">
              <a:spcBef>
                <a:spcPts val="0"/>
              </a:spcBef>
              <a:defRPr/>
            </a:lvl8pPr>
            <a:lvl9pPr marL="397459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2342912" y="5932476"/>
            <a:ext cx="217215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3" marR="0" lvl="1" indent="0" algn="l" rtl="0">
              <a:spcBef>
                <a:spcPts val="0"/>
              </a:spcBef>
              <a:defRPr/>
            </a:lvl2pPr>
            <a:lvl3pPr marL="997544" marR="0" lvl="2" indent="0" algn="l" rtl="0">
              <a:spcBef>
                <a:spcPts val="0"/>
              </a:spcBef>
              <a:defRPr/>
            </a:lvl3pPr>
            <a:lvl4pPr marL="1496317" marR="0" lvl="3" indent="0" algn="l" rtl="0">
              <a:spcBef>
                <a:spcPts val="0"/>
              </a:spcBef>
              <a:defRPr/>
            </a:lvl4pPr>
            <a:lvl5pPr marL="1995089" marR="0" lvl="4" indent="0" algn="l" rtl="0">
              <a:spcBef>
                <a:spcPts val="0"/>
              </a:spcBef>
              <a:defRPr/>
            </a:lvl5pPr>
            <a:lvl6pPr marL="2478275" marR="0" lvl="5" indent="0" algn="l" rtl="0">
              <a:spcBef>
                <a:spcPts val="0"/>
              </a:spcBef>
              <a:defRPr/>
            </a:lvl6pPr>
            <a:lvl7pPr marL="2977048" marR="0" lvl="6" indent="0" algn="l" rtl="0">
              <a:spcBef>
                <a:spcPts val="0"/>
              </a:spcBef>
              <a:defRPr/>
            </a:lvl7pPr>
            <a:lvl8pPr marL="3475818" marR="0" lvl="7" indent="0" algn="l" rtl="0">
              <a:spcBef>
                <a:spcPts val="0"/>
              </a:spcBef>
              <a:defRPr/>
            </a:lvl8pPr>
            <a:lvl9pPr marL="397459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4914671" y="5932476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 rot="5400000">
            <a:off x="4012247" y="2950901"/>
            <a:ext cx="7275146" cy="2054925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79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58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37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17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 rot="5400000">
            <a:off x="-154960" y="953011"/>
            <a:ext cx="7275146" cy="60507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343268" y="5932476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3" marR="0" lvl="1" indent="0" algn="l" rtl="0">
              <a:spcBef>
                <a:spcPts val="0"/>
              </a:spcBef>
              <a:defRPr/>
            </a:lvl2pPr>
            <a:lvl3pPr marL="997544" marR="0" lvl="2" indent="0" algn="l" rtl="0">
              <a:spcBef>
                <a:spcPts val="0"/>
              </a:spcBef>
              <a:defRPr/>
            </a:lvl3pPr>
            <a:lvl4pPr marL="1496317" marR="0" lvl="3" indent="0" algn="l" rtl="0">
              <a:spcBef>
                <a:spcPts val="0"/>
              </a:spcBef>
              <a:defRPr/>
            </a:lvl4pPr>
            <a:lvl5pPr marL="1995089" marR="0" lvl="4" indent="0" algn="l" rtl="0">
              <a:spcBef>
                <a:spcPts val="0"/>
              </a:spcBef>
              <a:defRPr/>
            </a:lvl5pPr>
            <a:lvl6pPr marL="2478275" marR="0" lvl="5" indent="0" algn="l" rtl="0">
              <a:spcBef>
                <a:spcPts val="0"/>
              </a:spcBef>
              <a:defRPr/>
            </a:lvl6pPr>
            <a:lvl7pPr marL="2977048" marR="0" lvl="6" indent="0" algn="l" rtl="0">
              <a:spcBef>
                <a:spcPts val="0"/>
              </a:spcBef>
              <a:defRPr/>
            </a:lvl7pPr>
            <a:lvl8pPr marL="3475818" marR="0" lvl="7" indent="0" algn="l" rtl="0">
              <a:spcBef>
                <a:spcPts val="0"/>
              </a:spcBef>
              <a:defRPr/>
            </a:lvl8pPr>
            <a:lvl9pPr marL="397459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2342912" y="5932476"/>
            <a:ext cx="217215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3" marR="0" lvl="1" indent="0" algn="l" rtl="0">
              <a:spcBef>
                <a:spcPts val="0"/>
              </a:spcBef>
              <a:defRPr/>
            </a:lvl2pPr>
            <a:lvl3pPr marL="997544" marR="0" lvl="2" indent="0" algn="l" rtl="0">
              <a:spcBef>
                <a:spcPts val="0"/>
              </a:spcBef>
              <a:defRPr/>
            </a:lvl3pPr>
            <a:lvl4pPr marL="1496317" marR="0" lvl="3" indent="0" algn="l" rtl="0">
              <a:spcBef>
                <a:spcPts val="0"/>
              </a:spcBef>
              <a:defRPr/>
            </a:lvl4pPr>
            <a:lvl5pPr marL="1995089" marR="0" lvl="4" indent="0" algn="l" rtl="0">
              <a:spcBef>
                <a:spcPts val="0"/>
              </a:spcBef>
              <a:defRPr/>
            </a:lvl5pPr>
            <a:lvl6pPr marL="2478275" marR="0" lvl="5" indent="0" algn="l" rtl="0">
              <a:spcBef>
                <a:spcPts val="0"/>
              </a:spcBef>
              <a:defRPr/>
            </a:lvl6pPr>
            <a:lvl7pPr marL="2977048" marR="0" lvl="6" indent="0" algn="l" rtl="0">
              <a:spcBef>
                <a:spcPts val="0"/>
              </a:spcBef>
              <a:defRPr/>
            </a:lvl7pPr>
            <a:lvl8pPr marL="3475818" marR="0" lvl="7" indent="0" algn="l" rtl="0">
              <a:spcBef>
                <a:spcPts val="0"/>
              </a:spcBef>
              <a:defRPr/>
            </a:lvl8pPr>
            <a:lvl9pPr marL="397459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4914671" y="5932476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33775" y="553812"/>
            <a:ext cx="6390450" cy="71269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33775" y="1434192"/>
            <a:ext cx="6390450" cy="4251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354347" y="5803117"/>
            <a:ext cx="411525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33775" y="553812"/>
            <a:ext cx="6390450" cy="71269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33776" y="1434192"/>
            <a:ext cx="2999925" cy="4251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718"/>
            </a:lvl1pPr>
            <a:lvl2pPr lvl="1">
              <a:spcBef>
                <a:spcPts val="0"/>
              </a:spcBef>
              <a:buSzPct val="100000"/>
              <a:defRPr sz="1473"/>
            </a:lvl2pPr>
            <a:lvl3pPr lvl="2">
              <a:spcBef>
                <a:spcPts val="0"/>
              </a:spcBef>
              <a:buSzPct val="100000"/>
              <a:defRPr sz="1473"/>
            </a:lvl3pPr>
            <a:lvl4pPr lvl="3">
              <a:spcBef>
                <a:spcPts val="0"/>
              </a:spcBef>
              <a:buSzPct val="100000"/>
              <a:defRPr sz="1473"/>
            </a:lvl4pPr>
            <a:lvl5pPr lvl="4">
              <a:spcBef>
                <a:spcPts val="0"/>
              </a:spcBef>
              <a:buSzPct val="100000"/>
              <a:defRPr sz="1473"/>
            </a:lvl5pPr>
            <a:lvl6pPr lvl="5">
              <a:spcBef>
                <a:spcPts val="0"/>
              </a:spcBef>
              <a:buSzPct val="100000"/>
              <a:defRPr sz="1473"/>
            </a:lvl6pPr>
            <a:lvl7pPr lvl="6">
              <a:spcBef>
                <a:spcPts val="0"/>
              </a:spcBef>
              <a:buSzPct val="100000"/>
              <a:defRPr sz="1473"/>
            </a:lvl7pPr>
            <a:lvl8pPr lvl="7">
              <a:spcBef>
                <a:spcPts val="0"/>
              </a:spcBef>
              <a:buSzPct val="100000"/>
              <a:defRPr sz="1473"/>
            </a:lvl8pPr>
            <a:lvl9pPr lvl="8">
              <a:spcBef>
                <a:spcPts val="0"/>
              </a:spcBef>
              <a:buSzPct val="100000"/>
              <a:defRPr sz="1473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624305" y="1434192"/>
            <a:ext cx="2999925" cy="4251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718"/>
            </a:lvl1pPr>
            <a:lvl2pPr lvl="1">
              <a:spcBef>
                <a:spcPts val="0"/>
              </a:spcBef>
              <a:buSzPct val="100000"/>
              <a:defRPr sz="1473"/>
            </a:lvl2pPr>
            <a:lvl3pPr lvl="2">
              <a:spcBef>
                <a:spcPts val="0"/>
              </a:spcBef>
              <a:buSzPct val="100000"/>
              <a:defRPr sz="1473"/>
            </a:lvl3pPr>
            <a:lvl4pPr lvl="3">
              <a:spcBef>
                <a:spcPts val="0"/>
              </a:spcBef>
              <a:buSzPct val="100000"/>
              <a:defRPr sz="1473"/>
            </a:lvl4pPr>
            <a:lvl5pPr lvl="4">
              <a:spcBef>
                <a:spcPts val="0"/>
              </a:spcBef>
              <a:buSzPct val="100000"/>
              <a:defRPr sz="1473"/>
            </a:lvl5pPr>
            <a:lvl6pPr lvl="5">
              <a:spcBef>
                <a:spcPts val="0"/>
              </a:spcBef>
              <a:buSzPct val="100000"/>
              <a:defRPr sz="1473"/>
            </a:lvl6pPr>
            <a:lvl7pPr lvl="6">
              <a:spcBef>
                <a:spcPts val="0"/>
              </a:spcBef>
              <a:buSzPct val="100000"/>
              <a:defRPr sz="1473"/>
            </a:lvl7pPr>
            <a:lvl8pPr lvl="7">
              <a:spcBef>
                <a:spcPts val="0"/>
              </a:spcBef>
              <a:buSzPct val="100000"/>
              <a:defRPr sz="1473"/>
            </a:lvl8pPr>
            <a:lvl9pPr lvl="8">
              <a:spcBef>
                <a:spcPts val="0"/>
              </a:spcBef>
              <a:buSzPct val="100000"/>
              <a:defRPr sz="1473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54347" y="5803117"/>
            <a:ext cx="411525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33775" y="553812"/>
            <a:ext cx="6390450" cy="71269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354347" y="5803117"/>
            <a:ext cx="411525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33775" y="691418"/>
            <a:ext cx="2106000" cy="94042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946"/>
            </a:lvl1pPr>
            <a:lvl2pPr lvl="1">
              <a:spcBef>
                <a:spcPts val="0"/>
              </a:spcBef>
              <a:buSzPct val="100000"/>
              <a:defRPr sz="2946"/>
            </a:lvl2pPr>
            <a:lvl3pPr lvl="2">
              <a:spcBef>
                <a:spcPts val="0"/>
              </a:spcBef>
              <a:buSzPct val="100000"/>
              <a:defRPr sz="2946"/>
            </a:lvl3pPr>
            <a:lvl4pPr lvl="3">
              <a:spcBef>
                <a:spcPts val="0"/>
              </a:spcBef>
              <a:buSzPct val="100000"/>
              <a:defRPr sz="2946"/>
            </a:lvl4pPr>
            <a:lvl5pPr lvl="4">
              <a:spcBef>
                <a:spcPts val="0"/>
              </a:spcBef>
              <a:buSzPct val="100000"/>
              <a:defRPr sz="2946"/>
            </a:lvl5pPr>
            <a:lvl6pPr lvl="5">
              <a:spcBef>
                <a:spcPts val="0"/>
              </a:spcBef>
              <a:buSzPct val="100000"/>
              <a:defRPr sz="2946"/>
            </a:lvl6pPr>
            <a:lvl7pPr lvl="6">
              <a:spcBef>
                <a:spcPts val="0"/>
              </a:spcBef>
              <a:buSzPct val="100000"/>
              <a:defRPr sz="2946"/>
            </a:lvl7pPr>
            <a:lvl8pPr lvl="7">
              <a:spcBef>
                <a:spcPts val="0"/>
              </a:spcBef>
              <a:buSzPct val="100000"/>
              <a:defRPr sz="2946"/>
            </a:lvl8pPr>
            <a:lvl9pPr lvl="8">
              <a:spcBef>
                <a:spcPts val="0"/>
              </a:spcBef>
              <a:buSzPct val="100000"/>
              <a:defRPr sz="2946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33775" y="1729283"/>
            <a:ext cx="2106000" cy="395658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73"/>
            </a:lvl1pPr>
            <a:lvl2pPr lvl="1">
              <a:spcBef>
                <a:spcPts val="0"/>
              </a:spcBef>
              <a:buSzPct val="100000"/>
              <a:defRPr sz="1473"/>
            </a:lvl2pPr>
            <a:lvl3pPr lvl="2">
              <a:spcBef>
                <a:spcPts val="0"/>
              </a:spcBef>
              <a:buSzPct val="100000"/>
              <a:defRPr sz="1473"/>
            </a:lvl3pPr>
            <a:lvl4pPr lvl="3">
              <a:spcBef>
                <a:spcPts val="0"/>
              </a:spcBef>
              <a:buSzPct val="100000"/>
              <a:defRPr sz="1473"/>
            </a:lvl4pPr>
            <a:lvl5pPr lvl="4">
              <a:spcBef>
                <a:spcPts val="0"/>
              </a:spcBef>
              <a:buSzPct val="100000"/>
              <a:defRPr sz="1473"/>
            </a:lvl5pPr>
            <a:lvl6pPr lvl="5">
              <a:spcBef>
                <a:spcPts val="0"/>
              </a:spcBef>
              <a:buSzPct val="100000"/>
              <a:defRPr sz="1473"/>
            </a:lvl6pPr>
            <a:lvl7pPr lvl="6">
              <a:spcBef>
                <a:spcPts val="0"/>
              </a:spcBef>
              <a:buSzPct val="100000"/>
              <a:defRPr sz="1473"/>
            </a:lvl7pPr>
            <a:lvl8pPr lvl="7">
              <a:spcBef>
                <a:spcPts val="0"/>
              </a:spcBef>
              <a:buSzPct val="100000"/>
              <a:defRPr sz="1473"/>
            </a:lvl8pPr>
            <a:lvl9pPr lvl="8">
              <a:spcBef>
                <a:spcPts val="0"/>
              </a:spcBef>
              <a:buSzPct val="100000"/>
              <a:defRPr sz="1473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354347" y="5803117"/>
            <a:ext cx="411525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7688" y="560189"/>
            <a:ext cx="4775850" cy="5090774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5891"/>
            </a:lvl1pPr>
            <a:lvl2pPr lvl="1">
              <a:spcBef>
                <a:spcPts val="0"/>
              </a:spcBef>
              <a:buSzPct val="100000"/>
              <a:defRPr sz="5891"/>
            </a:lvl2pPr>
            <a:lvl3pPr lvl="2">
              <a:spcBef>
                <a:spcPts val="0"/>
              </a:spcBef>
              <a:buSzPct val="100000"/>
              <a:defRPr sz="5891"/>
            </a:lvl3pPr>
            <a:lvl4pPr lvl="3">
              <a:spcBef>
                <a:spcPts val="0"/>
              </a:spcBef>
              <a:buSzPct val="100000"/>
              <a:defRPr sz="5891"/>
            </a:lvl4pPr>
            <a:lvl5pPr lvl="4">
              <a:spcBef>
                <a:spcPts val="0"/>
              </a:spcBef>
              <a:buSzPct val="100000"/>
              <a:defRPr sz="5891"/>
            </a:lvl5pPr>
            <a:lvl6pPr lvl="5">
              <a:spcBef>
                <a:spcPts val="0"/>
              </a:spcBef>
              <a:buSzPct val="100000"/>
              <a:defRPr sz="5891"/>
            </a:lvl6pPr>
            <a:lvl7pPr lvl="6">
              <a:spcBef>
                <a:spcPts val="0"/>
              </a:spcBef>
              <a:buSzPct val="100000"/>
              <a:defRPr sz="5891"/>
            </a:lvl7pPr>
            <a:lvl8pPr lvl="7">
              <a:spcBef>
                <a:spcPts val="0"/>
              </a:spcBef>
              <a:buSzPct val="100000"/>
              <a:defRPr sz="5891"/>
            </a:lvl8pPr>
            <a:lvl9pPr lvl="8">
              <a:spcBef>
                <a:spcPts val="0"/>
              </a:spcBef>
              <a:buSzPct val="100000"/>
              <a:defRPr sz="5891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354347" y="5803117"/>
            <a:ext cx="411525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429000" y="-156"/>
            <a:ext cx="3429000" cy="640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12203" tIns="112203" rIns="112203" bIns="112203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718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5" y="1534619"/>
            <a:ext cx="3033900" cy="184464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155"/>
            </a:lvl1pPr>
            <a:lvl2pPr lvl="1" algn="ctr">
              <a:spcBef>
                <a:spcPts val="0"/>
              </a:spcBef>
              <a:buSzPct val="100000"/>
              <a:defRPr sz="5155"/>
            </a:lvl2pPr>
            <a:lvl3pPr lvl="2" algn="ctr">
              <a:spcBef>
                <a:spcPts val="0"/>
              </a:spcBef>
              <a:buSzPct val="100000"/>
              <a:defRPr sz="5155"/>
            </a:lvl3pPr>
            <a:lvl4pPr lvl="3" algn="ctr">
              <a:spcBef>
                <a:spcPts val="0"/>
              </a:spcBef>
              <a:buSzPct val="100000"/>
              <a:defRPr sz="5155"/>
            </a:lvl4pPr>
            <a:lvl5pPr lvl="4" algn="ctr">
              <a:spcBef>
                <a:spcPts val="0"/>
              </a:spcBef>
              <a:buSzPct val="100000"/>
              <a:defRPr sz="5155"/>
            </a:lvl5pPr>
            <a:lvl6pPr lvl="5" algn="ctr">
              <a:spcBef>
                <a:spcPts val="0"/>
              </a:spcBef>
              <a:buSzPct val="100000"/>
              <a:defRPr sz="5155"/>
            </a:lvl6pPr>
            <a:lvl7pPr lvl="6" algn="ctr">
              <a:spcBef>
                <a:spcPts val="0"/>
              </a:spcBef>
              <a:buSzPct val="100000"/>
              <a:defRPr sz="5155"/>
            </a:lvl7pPr>
            <a:lvl8pPr lvl="7" algn="ctr">
              <a:spcBef>
                <a:spcPts val="0"/>
              </a:spcBef>
              <a:buSzPct val="100000"/>
              <a:defRPr sz="5155"/>
            </a:lvl8pPr>
            <a:lvl9pPr lvl="8" algn="ctr">
              <a:spcBef>
                <a:spcPts val="0"/>
              </a:spcBef>
              <a:buSzPct val="100000"/>
              <a:defRPr sz="5155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5" y="3488272"/>
            <a:ext cx="3033900" cy="153701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901075"/>
            <a:ext cx="2877750" cy="459834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354347" y="5803117"/>
            <a:ext cx="411525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3775" y="5264719"/>
            <a:ext cx="4499100" cy="753014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354347" y="5803117"/>
            <a:ext cx="411525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553812"/>
            <a:ext cx="6390450" cy="7126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434192"/>
            <a:ext cx="6390450" cy="4251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7" y="5803117"/>
            <a:ext cx="411525" cy="4898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227" smtClean="0">
                <a:solidFill>
                  <a:schemeClr val="dk2"/>
                </a:solidFill>
              </a:rPr>
              <a:pPr algn="r"/>
              <a:t>‹#›</a:t>
            </a:fld>
            <a:endParaRPr lang="en" sz="1227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08382" y="255857"/>
            <a:ext cx="5806350" cy="107594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08382" y="1672624"/>
            <a:ext cx="5806350" cy="4259734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04800" marR="0" lvl="0" indent="-304800" algn="l" rtl="0">
              <a:spcBef>
                <a:spcPts val="300"/>
              </a:spcBef>
              <a:spcAft>
                <a:spcPts val="0"/>
              </a:spcAft>
              <a:buClr>
                <a:srgbClr val="010000"/>
              </a:buClr>
              <a:buSzPct val="100000"/>
              <a:buFont typeface="Arial"/>
              <a:buNone/>
              <a:defRPr sz="900"/>
            </a:lvl1pPr>
            <a:lvl2pPr marL="660400" marR="0" lvl="1" indent="-254000" algn="l" rtl="0">
              <a:spcBef>
                <a:spcPts val="5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None/>
              <a:defRPr sz="900"/>
            </a:lvl2pPr>
            <a:lvl3pPr marL="1016000" marR="0" lvl="2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•"/>
              <a:defRPr sz="900"/>
            </a:lvl3pPr>
            <a:lvl4pPr marL="1422400" marR="0" lvl="3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–"/>
              <a:defRPr sz="900"/>
            </a:lvl4pPr>
            <a:lvl5pPr marL="1816100" marR="0" lvl="4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00"/>
            </a:lvl5pPr>
            <a:lvl6pPr marL="2222500" marR="0" lvl="5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6pPr>
            <a:lvl7pPr marL="2628900" marR="0" lvl="6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7pPr>
            <a:lvl8pPr marL="3035300" marR="0" lvl="7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8pPr>
            <a:lvl9pPr marL="3441700" marR="0" lvl="8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43268" y="5932476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1105"/>
            </a:lvl1pPr>
            <a:lvl2pPr marL="498773" marR="0" lvl="1" indent="0" algn="l" rtl="0">
              <a:spcBef>
                <a:spcPts val="0"/>
              </a:spcBef>
              <a:buSzPct val="100000"/>
              <a:defRPr sz="1105"/>
            </a:lvl2pPr>
            <a:lvl3pPr marL="997544" marR="0" lvl="2" indent="0" algn="l" rtl="0">
              <a:spcBef>
                <a:spcPts val="0"/>
              </a:spcBef>
              <a:buSzPct val="100000"/>
              <a:defRPr sz="1105"/>
            </a:lvl3pPr>
            <a:lvl4pPr marL="1496317" marR="0" lvl="3" indent="0" algn="l" rtl="0">
              <a:spcBef>
                <a:spcPts val="0"/>
              </a:spcBef>
              <a:buSzPct val="100000"/>
              <a:defRPr sz="1105"/>
            </a:lvl4pPr>
            <a:lvl5pPr marL="1995089" marR="0" lvl="4" indent="0" algn="l" rtl="0">
              <a:spcBef>
                <a:spcPts val="0"/>
              </a:spcBef>
              <a:buSzPct val="100000"/>
              <a:defRPr sz="1105"/>
            </a:lvl5pPr>
            <a:lvl6pPr marL="2478275" marR="0" lvl="5" indent="0" algn="l" rtl="0">
              <a:spcBef>
                <a:spcPts val="0"/>
              </a:spcBef>
              <a:buSzPct val="100000"/>
              <a:defRPr sz="1105"/>
            </a:lvl6pPr>
            <a:lvl7pPr marL="2977048" marR="0" lvl="6" indent="0" algn="l" rtl="0">
              <a:spcBef>
                <a:spcPts val="0"/>
              </a:spcBef>
              <a:buSzPct val="100000"/>
              <a:defRPr sz="1105"/>
            </a:lvl7pPr>
            <a:lvl8pPr marL="3475818" marR="0" lvl="7" indent="0" algn="l" rtl="0">
              <a:spcBef>
                <a:spcPts val="0"/>
              </a:spcBef>
              <a:buSzPct val="100000"/>
              <a:defRPr sz="1105"/>
            </a:lvl8pPr>
            <a:lvl9pPr marL="3974591" marR="0" lvl="8" indent="0" algn="l" rtl="0">
              <a:spcBef>
                <a:spcPts val="0"/>
              </a:spcBef>
              <a:buSzPct val="100000"/>
              <a:defRPr sz="1105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2342912" y="5932476"/>
            <a:ext cx="217215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ct val="100000"/>
              <a:defRPr sz="1105"/>
            </a:lvl1pPr>
            <a:lvl2pPr marL="498773" marR="0" lvl="1" indent="0" algn="l" rtl="0">
              <a:spcBef>
                <a:spcPts val="0"/>
              </a:spcBef>
              <a:buSzPct val="100000"/>
              <a:defRPr sz="1105"/>
            </a:lvl2pPr>
            <a:lvl3pPr marL="997544" marR="0" lvl="2" indent="0" algn="l" rtl="0">
              <a:spcBef>
                <a:spcPts val="0"/>
              </a:spcBef>
              <a:buSzPct val="100000"/>
              <a:defRPr sz="1105"/>
            </a:lvl3pPr>
            <a:lvl4pPr marL="1496317" marR="0" lvl="3" indent="0" algn="l" rtl="0">
              <a:spcBef>
                <a:spcPts val="0"/>
              </a:spcBef>
              <a:buSzPct val="100000"/>
              <a:defRPr sz="1105"/>
            </a:lvl4pPr>
            <a:lvl5pPr marL="1995089" marR="0" lvl="4" indent="0" algn="l" rtl="0">
              <a:spcBef>
                <a:spcPts val="0"/>
              </a:spcBef>
              <a:buSzPct val="100000"/>
              <a:defRPr sz="1105"/>
            </a:lvl5pPr>
            <a:lvl6pPr marL="2478275" marR="0" lvl="5" indent="0" algn="l" rtl="0">
              <a:spcBef>
                <a:spcPts val="0"/>
              </a:spcBef>
              <a:buSzPct val="100000"/>
              <a:defRPr sz="1105"/>
            </a:lvl6pPr>
            <a:lvl7pPr marL="2977048" marR="0" lvl="6" indent="0" algn="l" rtl="0">
              <a:spcBef>
                <a:spcPts val="0"/>
              </a:spcBef>
              <a:buSzPct val="100000"/>
              <a:defRPr sz="1105"/>
            </a:lvl7pPr>
            <a:lvl8pPr marL="3475818" marR="0" lvl="7" indent="0" algn="l" rtl="0">
              <a:spcBef>
                <a:spcPts val="0"/>
              </a:spcBef>
              <a:buSzPct val="100000"/>
              <a:defRPr sz="1105"/>
            </a:lvl8pPr>
            <a:lvl9pPr marL="3974591" marR="0" lvl="8" indent="0" algn="l" rtl="0">
              <a:spcBef>
                <a:spcPts val="0"/>
              </a:spcBef>
              <a:buSzPct val="100000"/>
              <a:defRPr sz="1105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4914671" y="5932476"/>
            <a:ext cx="1599975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23"/>
          <p:cNvSpPr txBox="1"/>
          <p:nvPr/>
        </p:nvSpPr>
        <p:spPr>
          <a:xfrm>
            <a:off x="209986" y="92980"/>
            <a:ext cx="6873521" cy="540491"/>
          </a:xfrm>
          <a:prstGeom prst="rect">
            <a:avLst/>
          </a:prstGeom>
          <a:noFill/>
          <a:ln>
            <a:noFill/>
          </a:ln>
        </p:spPr>
        <p:txBody>
          <a:bodyPr lIns="0" tIns="112203" rIns="0" bIns="112203" anchor="t" anchorCtr="0">
            <a:noAutofit/>
          </a:bodyPr>
          <a:lstStyle/>
          <a:p>
            <a:pPr marL="7793"/>
            <a:r>
              <a:rPr lang="en" sz="18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Ask yourself: </a:t>
            </a:r>
            <a:r>
              <a:rPr lang="en-US" sz="18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Deciding if you have shown possession correctly</a:t>
            </a:r>
            <a:endParaRPr lang="en" sz="1800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Shape 157"/>
          <p:cNvSpPr/>
          <p:nvPr/>
        </p:nvSpPr>
        <p:spPr>
          <a:xfrm>
            <a:off x="264174" y="1695747"/>
            <a:ext cx="1828800" cy="91440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22" tIns="112222" rIns="112222" bIns="112203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Singular</a:t>
            </a:r>
          </a:p>
          <a:p>
            <a:pPr algn="ctr"/>
            <a:endParaRPr lang="en-US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-US" sz="1100" b="1" dirty="0" smtClean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dog, bus</a:t>
            </a:r>
            <a:endParaRPr lang="en" sz="1100" b="1" dirty="0">
              <a:solidFill>
                <a:srgbClr val="639F4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157"/>
          <p:cNvSpPr/>
          <p:nvPr/>
        </p:nvSpPr>
        <p:spPr>
          <a:xfrm>
            <a:off x="1281454" y="3100554"/>
            <a:ext cx="1828800" cy="91440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22" tIns="112222" rIns="0" bIns="112203" anchor="ctr" anchorCtr="0">
            <a:noAutofit/>
          </a:bodyPr>
          <a:lstStyle/>
          <a:p>
            <a:pPr algn="ctr"/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Have 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added </a:t>
            </a:r>
            <a:r>
              <a:rPr lang="en-US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– </a:t>
            </a:r>
            <a:r>
              <a:rPr lang="en-US" sz="1100" b="1" dirty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’s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b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100" dirty="0" smtClean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-US" sz="1100" b="1" dirty="0" smtClean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dog’s</a:t>
            </a:r>
            <a:r>
              <a:rPr lang="en-US" sz="1100" b="1" dirty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1100" b="1" dirty="0" smtClean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bus’s, children’s</a:t>
            </a:r>
            <a:endParaRPr lang="en" sz="1100" b="1" dirty="0">
              <a:solidFill>
                <a:srgbClr val="639F4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Shape 157"/>
          <p:cNvSpPr/>
          <p:nvPr/>
        </p:nvSpPr>
        <p:spPr>
          <a:xfrm>
            <a:off x="2321289" y="1684941"/>
            <a:ext cx="1828800" cy="91440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22" tIns="112222" rIns="0" bIns="112203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Plural and </a:t>
            </a:r>
            <a:r>
              <a:rPr lang="en-US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irregular  </a:t>
            </a:r>
          </a:p>
          <a:p>
            <a:pPr algn="ctr"/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does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NOT end in </a:t>
            </a:r>
            <a:r>
              <a:rPr lang="en-US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–s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lang="en-US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100" b="1" dirty="0" smtClean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children</a:t>
            </a:r>
            <a:endParaRPr lang="en" sz="1100" b="1" dirty="0">
              <a:solidFill>
                <a:srgbClr val="639F4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Shape 158"/>
          <p:cNvSpPr/>
          <p:nvPr/>
        </p:nvSpPr>
        <p:spPr>
          <a:xfrm>
            <a:off x="824254" y="4796414"/>
            <a:ext cx="2286000" cy="914400"/>
          </a:xfrm>
          <a:prstGeom prst="roundRect">
            <a:avLst>
              <a:gd name="adj" fmla="val 19102"/>
            </a:avLst>
          </a:prstGeom>
          <a:solidFill>
            <a:srgbClr val="5F9842"/>
          </a:solidFill>
          <a:ln w="28575" cap="flat" cmpd="sng">
            <a:solidFill>
              <a:srgbClr val="75B4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0" bIns="112203" anchor="ctr" anchorCtr="0">
            <a:noAutofit/>
          </a:bodyPr>
          <a:lstStyle/>
          <a:p>
            <a:r>
              <a:rPr lang="en-US" sz="11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 HAVE </a:t>
            </a:r>
            <a:r>
              <a:rPr lang="en-US" sz="11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shown possession CORRECTLY.</a:t>
            </a:r>
            <a:endParaRPr lang="en" sz="11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" name="Shape 159"/>
          <p:cNvSpPr/>
          <p:nvPr/>
        </p:nvSpPr>
        <p:spPr>
          <a:xfrm>
            <a:off x="3859868" y="4796414"/>
            <a:ext cx="2286000" cy="914400"/>
          </a:xfrm>
          <a:prstGeom prst="roundRect">
            <a:avLst>
              <a:gd name="adj" fmla="val 19102"/>
            </a:avLst>
          </a:prstGeom>
          <a:solidFill>
            <a:srgbClr val="E16445"/>
          </a:solidFill>
          <a:ln w="28575" cap="flat" cmpd="sng">
            <a:solidFill>
              <a:srgbClr val="EC998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0" bIns="112203" anchor="ctr" anchorCtr="0">
            <a:noAutofit/>
          </a:bodyPr>
          <a:lstStyle/>
          <a:p>
            <a:r>
              <a:rPr lang="en-US" sz="11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 have </a:t>
            </a:r>
            <a:r>
              <a:rPr lang="en-US" sz="11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 shown possession correctly.</a:t>
            </a:r>
            <a:endParaRPr lang="en" sz="11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" name="Shape 160"/>
          <p:cNvCxnSpPr/>
          <p:nvPr/>
        </p:nvCxnSpPr>
        <p:spPr>
          <a:xfrm>
            <a:off x="2180512" y="4045728"/>
            <a:ext cx="0" cy="73152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7" name="Shape 160"/>
          <p:cNvCxnSpPr/>
          <p:nvPr/>
        </p:nvCxnSpPr>
        <p:spPr>
          <a:xfrm>
            <a:off x="3156680" y="3723741"/>
            <a:ext cx="1310935" cy="1053507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" name="Shape 164"/>
          <p:cNvSpPr/>
          <p:nvPr/>
        </p:nvSpPr>
        <p:spPr>
          <a:xfrm>
            <a:off x="3197511" y="3829180"/>
            <a:ext cx="502920" cy="2468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A61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112203" rIns="0" bIns="112203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No</a:t>
            </a:r>
          </a:p>
        </p:txBody>
      </p:sp>
      <p:sp>
        <p:nvSpPr>
          <p:cNvPr id="46" name="Shape 163"/>
          <p:cNvSpPr/>
          <p:nvPr/>
        </p:nvSpPr>
        <p:spPr>
          <a:xfrm>
            <a:off x="1928132" y="4160747"/>
            <a:ext cx="502920" cy="2468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112222" rIns="0" bIns="112203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264F13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</a:p>
        </p:txBody>
      </p:sp>
      <p:sp>
        <p:nvSpPr>
          <p:cNvPr id="25" name="Shape 157"/>
          <p:cNvSpPr/>
          <p:nvPr/>
        </p:nvSpPr>
        <p:spPr>
          <a:xfrm>
            <a:off x="2263309" y="865549"/>
            <a:ext cx="2272877" cy="54666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22" tIns="112222" rIns="112222" bIns="112203" anchor="ctr" anchorCtr="0">
            <a:noAutofit/>
          </a:bodyPr>
          <a:lstStyle/>
          <a:p>
            <a:r>
              <a:rPr lang="en-US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What kind of noun is it?  </a:t>
            </a:r>
            <a:endParaRPr lang="en" b="1" dirty="0">
              <a:solidFill>
                <a:srgbClr val="639F4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313816" y="2661292"/>
            <a:ext cx="336186" cy="428456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438739" y="2635719"/>
            <a:ext cx="1" cy="495239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160"/>
          <p:cNvCxnSpPr/>
          <p:nvPr/>
        </p:nvCxnSpPr>
        <p:spPr>
          <a:xfrm>
            <a:off x="5439662" y="4054982"/>
            <a:ext cx="0" cy="73152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" name="Shape 164"/>
          <p:cNvSpPr/>
          <p:nvPr/>
        </p:nvSpPr>
        <p:spPr>
          <a:xfrm>
            <a:off x="5188202" y="4156709"/>
            <a:ext cx="502920" cy="2468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A61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112203" rIns="0" bIns="112203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No</a:t>
            </a:r>
          </a:p>
        </p:txBody>
      </p:sp>
      <p:sp>
        <p:nvSpPr>
          <p:cNvPr id="5" name="Shape 157"/>
          <p:cNvSpPr/>
          <p:nvPr/>
        </p:nvSpPr>
        <p:spPr>
          <a:xfrm>
            <a:off x="4530804" y="1675301"/>
            <a:ext cx="1828800" cy="91440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22" tIns="112222" rIns="112222" bIns="112203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Plural</a:t>
            </a:r>
            <a:r>
              <a:rPr lang="en-US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lang="en-US" dirty="0" smtClean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ends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in </a:t>
            </a:r>
            <a:r>
              <a:rPr lang="en-US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–s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b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100" b="1" dirty="0" smtClean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cats</a:t>
            </a:r>
            <a:endParaRPr lang="en" sz="1100" b="1" dirty="0">
              <a:solidFill>
                <a:srgbClr val="639F4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Shape 157"/>
          <p:cNvSpPr/>
          <p:nvPr/>
        </p:nvSpPr>
        <p:spPr>
          <a:xfrm>
            <a:off x="4533090" y="3102383"/>
            <a:ext cx="1828800" cy="91440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22" tIns="112222" rIns="112222" bIns="112203" anchor="ctr" anchorCtr="0">
            <a:noAutofit/>
          </a:bodyPr>
          <a:lstStyle/>
          <a:p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Have 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 added </a:t>
            </a:r>
            <a:r>
              <a:rPr lang="en-US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only an apostrophe</a:t>
            </a:r>
            <a:r>
              <a:rPr lang="en-US" sz="1100" i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after the </a:t>
            </a:r>
            <a:r>
              <a:rPr lang="en-US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–s</a:t>
            </a:r>
            <a:r>
              <a:rPr lang="en-US" sz="1100" i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? </a:t>
            </a:r>
            <a:endParaRPr lang="en-US" sz="1100" i="1" dirty="0" smtClean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100" i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-US" sz="1100" b="1" dirty="0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cats’ </a:t>
            </a:r>
            <a:endParaRPr lang="en-US" sz="11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688791" y="2635719"/>
            <a:ext cx="310214" cy="454029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733800" y="4076068"/>
            <a:ext cx="86009" cy="344674"/>
          </a:xfrm>
          <a:prstGeom prst="rect">
            <a:avLst/>
          </a:prstGeom>
          <a:solidFill>
            <a:srgbClr val="FFFFFF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12222" tIns="112222" rIns="112222" bIns="112203" rtlCol="0" anchor="ctr" anchorCtr="0">
            <a:noAutofit/>
          </a:bodyPr>
          <a:lstStyle/>
          <a:p>
            <a:pPr algn="ctr"/>
            <a:endParaRPr lang="en-US" sz="1473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" name="Shape 160"/>
          <p:cNvCxnSpPr/>
          <p:nvPr/>
        </p:nvCxnSpPr>
        <p:spPr>
          <a:xfrm flipH="1">
            <a:off x="3052298" y="3704575"/>
            <a:ext cx="1443584" cy="107267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" name="Shape 163"/>
          <p:cNvSpPr/>
          <p:nvPr/>
        </p:nvSpPr>
        <p:spPr>
          <a:xfrm>
            <a:off x="3927487" y="3829180"/>
            <a:ext cx="502920" cy="2468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112222" rIns="0" bIns="112203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264F13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3392005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B342A"/>
      </a:hlink>
      <a:folHlink>
        <a:srgbClr val="DB342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 cmpd="sng">
          <a:solidFill>
            <a:srgbClr val="929395"/>
          </a:solidFill>
          <a:prstDash val="solid"/>
          <a:round/>
          <a:headEnd type="none" w="med" len="med"/>
          <a:tailEnd type="none" w="med" len="med"/>
        </a:ln>
      </a:spPr>
      <a:bodyPr lIns="112222" tIns="112222" rIns="112222" bIns="112203" anchor="ctr" anchorCtr="0">
        <a:noAutofit/>
      </a:bodyPr>
      <a:lstStyle>
        <a:defPPr>
          <a:defRPr sz="1473" dirty="0">
            <a:solidFill>
              <a:srgbClr val="552656"/>
            </a:solidFill>
            <a:latin typeface="Lato"/>
            <a:ea typeface="Lato"/>
            <a:cs typeface="Lato"/>
            <a:sym typeface="Lato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72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Helvetica Neue</vt:lpstr>
      <vt:lpstr>Lato</vt:lpstr>
      <vt:lpstr>Noto Symbol</vt:lpstr>
      <vt:lpstr>simple-light-2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 yourself: Deciding if you have shown possession correctly </dc:title>
  <dc:subject/>
  <dc:creator>College for America</dc:creator>
  <cp:keywords/>
  <dc:description/>
  <cp:lastModifiedBy>Chris Glendening</cp:lastModifiedBy>
  <cp:revision>283</cp:revision>
  <dcterms:modified xsi:type="dcterms:W3CDTF">2016-11-22T15:19:25Z</dcterms:modified>
  <cp:category/>
</cp:coreProperties>
</file>