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1" r:id="rId3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656"/>
    <a:srgbClr val="639F42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 autoAdjust="0"/>
    <p:restoredTop sz="94565"/>
  </p:normalViewPr>
  <p:slideViewPr>
    <p:cSldViewPr snapToGrid="0" snapToObjects="1">
      <p:cViewPr varScale="1">
        <p:scale>
          <a:sx n="80" d="100"/>
          <a:sy n="80" d="100"/>
        </p:scale>
        <p:origin x="1842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1263" y="685800"/>
            <a:ext cx="4435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5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42879" y="1125143"/>
            <a:ext cx="9372660" cy="310170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42870" y="4282685"/>
            <a:ext cx="9372660" cy="11977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42870" y="1671485"/>
            <a:ext cx="9372660" cy="296706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42870" y="4763366"/>
            <a:ext cx="9372660" cy="196565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2655"/>
            <a:ext cx="1005906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573" y="6835242"/>
            <a:ext cx="10058400" cy="949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6048" y="2630172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79331" y="3506076"/>
            <a:ext cx="7793610" cy="16274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79333" y="6790385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6" y="-56217"/>
            <a:ext cx="10058399" cy="689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513413" y="311260"/>
            <a:ext cx="8042100" cy="829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13417" y="2044391"/>
            <a:ext cx="8055960" cy="476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513413" y="1141024"/>
            <a:ext cx="8055960" cy="5041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" y="0"/>
            <a:ext cx="9867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508573" y="3209069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531857" y="4084974"/>
            <a:ext cx="7793610" cy="16274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" y="0"/>
            <a:ext cx="9867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0058400" cy="60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75" y="6470879"/>
            <a:ext cx="2119590" cy="9705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356048" y="2630172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79331" y="4053690"/>
            <a:ext cx="7793610" cy="162746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379333" y="6790385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0561" y="2416289"/>
            <a:ext cx="5944290" cy="68312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782437" y="2416289"/>
            <a:ext cx="5944290" cy="68312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42870" y="3250182"/>
            <a:ext cx="9372660" cy="12720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02923" y="309464"/>
            <a:ext cx="3309240" cy="13169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32557" y="309467"/>
            <a:ext cx="5622870" cy="663362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02923" y="1626458"/>
            <a:ext cx="3309240" cy="531669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971517" y="5440690"/>
            <a:ext cx="6035040" cy="64237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971517" y="694477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971517" y="6082991"/>
            <a:ext cx="6035040" cy="9121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710708" y="359317"/>
            <a:ext cx="5172533" cy="85159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6802684" y="3323924"/>
            <a:ext cx="8834107" cy="301389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690782" y="393687"/>
            <a:ext cx="8834107" cy="88743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2870" y="1741519"/>
            <a:ext cx="937266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2871" y="1741519"/>
            <a:ext cx="439989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315641" y="1741519"/>
            <a:ext cx="439989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42870" y="839579"/>
            <a:ext cx="3088800" cy="114194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42870" y="2099846"/>
            <a:ext cx="3088800" cy="48044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39275" y="680233"/>
            <a:ext cx="7004580" cy="61816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2050" y="1863465"/>
            <a:ext cx="4449720" cy="223992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92050" y="4235759"/>
            <a:ext cx="4449720" cy="18663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433450" y="1094165"/>
            <a:ext cx="4220700" cy="558370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2870" y="6392877"/>
            <a:ext cx="6598680" cy="91437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870" y="1741519"/>
            <a:ext cx="9372660" cy="5162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160"/>
          <p:cNvCxnSpPr/>
          <p:nvPr/>
        </p:nvCxnSpPr>
        <p:spPr>
          <a:xfrm>
            <a:off x="5131680" y="4269246"/>
            <a:ext cx="0" cy="46764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160"/>
          <p:cNvCxnSpPr/>
          <p:nvPr/>
        </p:nvCxnSpPr>
        <p:spPr>
          <a:xfrm>
            <a:off x="5131680" y="5533671"/>
            <a:ext cx="0" cy="46764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160"/>
          <p:cNvCxnSpPr/>
          <p:nvPr/>
        </p:nvCxnSpPr>
        <p:spPr>
          <a:xfrm>
            <a:off x="5131680" y="2344912"/>
            <a:ext cx="0" cy="46764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Shape 223"/>
          <p:cNvSpPr txBox="1"/>
          <p:nvPr/>
        </p:nvSpPr>
        <p:spPr>
          <a:xfrm>
            <a:off x="569889" y="126107"/>
            <a:ext cx="6136463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how to format a reference list entry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57"/>
          <p:cNvSpPr/>
          <p:nvPr/>
        </p:nvSpPr>
        <p:spPr>
          <a:xfrm>
            <a:off x="3005700" y="868850"/>
            <a:ext cx="4251960" cy="159333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t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-US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of source am I using?</a:t>
            </a:r>
          </a:p>
          <a:p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2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2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2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2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3012513" y="2806434"/>
            <a:ext cx="4251960" cy="159105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0" anchor="t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is the </a:t>
            </a:r>
            <a:r>
              <a:rPr lang="en-US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basic information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about my source?</a:t>
            </a:r>
          </a:p>
          <a:p>
            <a:endParaRPr lang="en-US" sz="8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854075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Author or authors</a:t>
            </a:r>
          </a:p>
          <a:p>
            <a:pPr marL="854075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Date of publication</a:t>
            </a:r>
          </a:p>
          <a:p>
            <a:pPr marL="854075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Title of work</a:t>
            </a:r>
          </a:p>
          <a:p>
            <a:pPr marL="854075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Title of newspaper, magazine, or journal</a:t>
            </a:r>
          </a:p>
          <a:p>
            <a:endParaRPr lang="en" sz="12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157"/>
          <p:cNvSpPr/>
          <p:nvPr/>
        </p:nvSpPr>
        <p:spPr>
          <a:xfrm>
            <a:off x="3002451" y="4741738"/>
            <a:ext cx="425196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t" anchorCtr="0">
            <a:noAutofit/>
          </a:bodyPr>
          <a:lstStyle/>
          <a:p>
            <a:pPr marL="6350"/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my source </a:t>
            </a:r>
            <a:r>
              <a:rPr lang="en-US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  </a:t>
            </a:r>
            <a:b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lang="en-US" sz="8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854075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If it is, does it have a </a:t>
            </a:r>
            <a:r>
              <a:rPr lang="en-US" sz="12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DOI</a:t>
            </a:r>
            <a:r>
              <a:rPr lang="en-US" sz="1200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?   </a:t>
            </a:r>
          </a:p>
        </p:txBody>
      </p:sp>
      <p:sp>
        <p:nvSpPr>
          <p:cNvPr id="31" name="Shape 157"/>
          <p:cNvSpPr/>
          <p:nvPr/>
        </p:nvSpPr>
        <p:spPr>
          <a:xfrm>
            <a:off x="3002451" y="6006189"/>
            <a:ext cx="425196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t" anchorCtr="0">
            <a:noAutofit/>
          </a:bodyPr>
          <a:lstStyle/>
          <a:p>
            <a:pPr marL="6350"/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additional information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 I need for this type of source?</a:t>
            </a:r>
            <a:endParaRPr lang="en-US" sz="12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19"/>
              </p:ext>
            </p:extLst>
          </p:nvPr>
        </p:nvGraphicFramePr>
        <p:xfrm>
          <a:off x="3769562" y="1397990"/>
          <a:ext cx="3283554" cy="1016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77"/>
                <a:gridCol w="1641777"/>
              </a:tblGrid>
              <a:tr h="880155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639F4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Book	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639F4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Newspaper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639F4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Magazine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639F4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Journal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639F4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Image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639F4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Video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solidFill>
                            <a:srgbClr val="5526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?</a:t>
                      </a:r>
                      <a:r>
                        <a:rPr lang="en-US" sz="1200" b="0" dirty="0" smtClean="0">
                          <a:solidFill>
                            <a:srgbClr val="639F4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Other</a:t>
                      </a:r>
                      <a:endParaRPr lang="en" sz="1200" b="0" dirty="0" smtClean="0">
                        <a:solidFill>
                          <a:srgbClr val="639F4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>
                        <a:spcBef>
                          <a:spcPts val="300"/>
                        </a:spcBef>
                      </a:pPr>
                      <a:endParaRPr lang="en-US" dirty="0">
                        <a:solidFill>
                          <a:srgbClr val="639F4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68" y="1445749"/>
            <a:ext cx="133369" cy="171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6" y="1660950"/>
            <a:ext cx="171474" cy="1714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6" y="1891667"/>
            <a:ext cx="171474" cy="171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6" y="2118718"/>
            <a:ext cx="171474" cy="17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78" y="1476833"/>
            <a:ext cx="190527" cy="133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91" y="1663469"/>
            <a:ext cx="1905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20" y="4931445"/>
            <a:ext cx="19052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4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67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Deciding how to format a reference list entry</dc:title>
  <dc:subject/>
  <dc:creator>College for America</dc:creator>
  <cp:keywords/>
  <dc:description/>
  <cp:lastModifiedBy>Burr, Betsy</cp:lastModifiedBy>
  <cp:revision>307</cp:revision>
  <dcterms:modified xsi:type="dcterms:W3CDTF">2017-11-20T21:36:18Z</dcterms:modified>
  <cp:category/>
</cp:coreProperties>
</file>