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3"/>
  </p:notesMasterIdLst>
  <p:sldIdLst>
    <p:sldId id="268" r:id="rId2"/>
  </p:sldIdLst>
  <p:sldSz cx="7315200" cy="457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552656"/>
    <a:srgbClr val="F79A1F"/>
    <a:srgbClr val="FEF6DE"/>
    <a:srgbClr val="FAC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97" autoAdjust="0"/>
  </p:normalViewPr>
  <p:slideViewPr>
    <p:cSldViewPr snapToGrid="0">
      <p:cViewPr varScale="1">
        <p:scale>
          <a:sx n="155" d="100"/>
          <a:sy n="155" d="100"/>
        </p:scale>
        <p:origin x="1192" y="184"/>
      </p:cViewPr>
      <p:guideLst>
        <p:guide orient="horz" pos="144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669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49366" y="661845"/>
            <a:ext cx="6816480" cy="182453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49360" y="2519222"/>
            <a:ext cx="6816480" cy="7045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49360" y="983222"/>
            <a:ext cx="6816480" cy="174533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49360" y="2801978"/>
            <a:ext cx="6816480" cy="11562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49360" y="1911867"/>
            <a:ext cx="6816480" cy="74826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49360" y="1024422"/>
            <a:ext cx="6816480" cy="303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49360" y="1024422"/>
            <a:ext cx="3199920" cy="303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865920" y="1024422"/>
            <a:ext cx="3199920" cy="303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49360" y="493867"/>
            <a:ext cx="2246400" cy="67173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49360" y="1235200"/>
            <a:ext cx="2246400" cy="28261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92200" y="400133"/>
            <a:ext cx="5094240" cy="363626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657600" y="-111"/>
            <a:ext cx="3657600" cy="45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12400" y="1096156"/>
            <a:ext cx="3236160" cy="131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12400" y="2491622"/>
            <a:ext cx="3236160" cy="10978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951600" y="643622"/>
            <a:ext cx="3069600" cy="328453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49360" y="3760511"/>
            <a:ext cx="4799040" cy="53786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9360" y="1024422"/>
            <a:ext cx="6816480" cy="30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05"/>
          <p:cNvSpPr/>
          <p:nvPr/>
        </p:nvSpPr>
        <p:spPr>
          <a:xfrm>
            <a:off x="253665" y="1307857"/>
            <a:ext cx="1148269" cy="1841209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167.34182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Locate the number in the place you want to round to. </a:t>
            </a:r>
          </a:p>
          <a:p>
            <a:pPr lvl="0"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167.34782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405"/>
          <p:cNvSpPr/>
          <p:nvPr/>
        </p:nvSpPr>
        <p:spPr>
          <a:xfrm>
            <a:off x="1667967" y="1307857"/>
            <a:ext cx="1092989" cy="1812173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</a:t>
            </a:r>
            <a:r>
              <a:rPr lang="en" sz="1100" b="1" u="sng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82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Look at the number to the </a:t>
            </a:r>
            <a:r>
              <a:rPr lang="en" sz="1100" b="1" u="sng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right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of this digit</a:t>
            </a:r>
          </a:p>
          <a:p>
            <a:pPr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</a:t>
            </a:r>
            <a:r>
              <a:rPr lang="en" sz="1100" b="1" u="sng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82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408"/>
          <p:cNvSpPr/>
          <p:nvPr/>
        </p:nvSpPr>
        <p:spPr>
          <a:xfrm>
            <a:off x="3068692" y="2479075"/>
            <a:ext cx="173557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it 5 or greater?</a:t>
            </a:r>
          </a:p>
          <a:p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Round up 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by adding 1 to the digit and dropping the numbers to its right.</a:t>
            </a: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408"/>
          <p:cNvSpPr/>
          <p:nvPr/>
        </p:nvSpPr>
        <p:spPr>
          <a:xfrm>
            <a:off x="4993331" y="2469740"/>
            <a:ext cx="196541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Since the number after </a:t>
            </a:r>
            <a:r>
              <a:rPr lang="en-US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4 </a:t>
            </a:r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en-US" sz="1100" b="1" u="sng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-US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round up:</a:t>
            </a:r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167.34782        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167.35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408"/>
          <p:cNvSpPr/>
          <p:nvPr/>
        </p:nvSpPr>
        <p:spPr>
          <a:xfrm>
            <a:off x="4993331" y="810643"/>
            <a:ext cx="196541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Since the number after </a:t>
            </a:r>
            <a:r>
              <a:rPr lang="en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4 </a:t>
            </a:r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en" sz="1100" b="1" u="sng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1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round down:</a:t>
            </a:r>
          </a:p>
          <a:p>
            <a:pPr lvl="0" algn="ctr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167.34182        </a:t>
            </a:r>
            <a:r>
              <a:rPr lang="en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408"/>
          <p:cNvSpPr/>
          <p:nvPr/>
        </p:nvSpPr>
        <p:spPr>
          <a:xfrm>
            <a:off x="3066734" y="817285"/>
            <a:ext cx="173557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it </a:t>
            </a:r>
            <a:r>
              <a:rPr lang="en-US" sz="1100" b="1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less than 5?</a:t>
            </a:r>
            <a:endParaRPr lang="en-US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Round down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by dropping the numbers to the right of the digit.</a:t>
            </a: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13629" y="2279779"/>
            <a:ext cx="254336" cy="0"/>
          </a:xfrm>
          <a:prstGeom prst="straightConnector1">
            <a:avLst/>
          </a:prstGeom>
          <a:ln w="19050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60059" y="2925798"/>
            <a:ext cx="306675" cy="0"/>
          </a:xfrm>
          <a:prstGeom prst="straightConnector1">
            <a:avLst/>
          </a:prstGeom>
          <a:ln w="19050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V="1">
            <a:off x="6086268" y="1550097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3665" y="36808"/>
            <a:ext cx="44591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2656"/>
                </a:solidFill>
                <a:latin typeface="Lato" panose="020F0502020204030203" pitchFamily="34" charset="0"/>
              </a:rPr>
              <a:t>Rounding to </a:t>
            </a:r>
            <a:r>
              <a:rPr lang="en-US" b="1" dirty="0" smtClean="0">
                <a:solidFill>
                  <a:srgbClr val="552656"/>
                </a:solidFill>
                <a:latin typeface="Lato" panose="020F0502020204030203" pitchFamily="34" charset="0"/>
              </a:rPr>
              <a:t>2 </a:t>
            </a:r>
            <a:r>
              <a:rPr lang="en-US" b="1" dirty="0">
                <a:solidFill>
                  <a:srgbClr val="552656"/>
                </a:solidFill>
                <a:latin typeface="Lato" panose="020F0502020204030203" pitchFamily="34" charset="0"/>
              </a:rPr>
              <a:t>decimal places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3665" y="436210"/>
            <a:ext cx="17704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4213" indent="-684213"/>
            <a:r>
              <a:rPr lang="en-US" sz="1100" b="1" dirty="0">
                <a:solidFill>
                  <a:srgbClr val="552656"/>
                </a:solidFill>
                <a:latin typeface="Lato" panose="020F0502020204030203" pitchFamily="34" charset="0"/>
              </a:rPr>
              <a:t>Examples: 	</a:t>
            </a:r>
            <a:r>
              <a:rPr lang="en-US" sz="1100" dirty="0" smtClean="0">
                <a:solidFill>
                  <a:srgbClr val="552656"/>
                </a:solidFill>
                <a:latin typeface="Lato" panose="020F0502020204030203" pitchFamily="34" charset="0"/>
              </a:rPr>
              <a:t>167.34182 167.34782</a:t>
            </a:r>
            <a:endParaRPr lang="en-US" sz="11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85295" y="1622763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82524" y="2969880"/>
            <a:ext cx="2124" cy="145332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224950" y="1610649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259560" y="2948446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53614" y="1590397"/>
            <a:ext cx="306675" cy="0"/>
          </a:xfrm>
          <a:prstGeom prst="straightConnector1">
            <a:avLst/>
          </a:prstGeom>
          <a:ln w="19050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19457" y="1630646"/>
            <a:ext cx="2467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55323" y="2939006"/>
            <a:ext cx="379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52656"/>
                </a:solidFill>
                <a:latin typeface="Lato" panose="020F0502020204030203" pitchFamily="34" charset="0"/>
              </a:rPr>
              <a:t>5</a:t>
            </a:r>
            <a:endParaRPr lang="en-US" sz="11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681101" y="3149066"/>
            <a:ext cx="28455" cy="11627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V="1">
            <a:off x="6086127" y="3136011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29331" y="3208677"/>
            <a:ext cx="2467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81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Lato</vt:lpstr>
      <vt:lpstr>simple-light-2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Rounding to 2 decimal places</dc:title>
  <dc:subject/>
  <dc:creator>College for America</dc:creator>
  <cp:keywords/>
  <dc:description/>
  <cp:lastModifiedBy>Chris Glendening</cp:lastModifiedBy>
  <cp:revision>51</cp:revision>
  <cp:lastPrinted>2016-11-28T15:21:44Z</cp:lastPrinted>
  <dcterms:modified xsi:type="dcterms:W3CDTF">2016-11-28T15:21:56Z</dcterms:modified>
  <cp:category/>
</cp:coreProperties>
</file>