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used in 100.1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88e3e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88e3e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ideas.  Note:  We used the version with a balanced scale instead.   Betsy made that version from the one supplied by ifactoryusing paint.net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88e3ee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88e3ee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Alt: Balancing ideas with more sources.  Did not use.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88e3ee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88e3ee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scales for balancing writing.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8e3ee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88e3ee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styles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88e3ee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88e3ee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cite?  Show that </a:t>
            </a:r>
            <a:r>
              <a:rPr lang="en"/>
              <a:t>e</a:t>
            </a:r>
            <a:r>
              <a:rPr lang="en"/>
              <a:t>xports support your ideas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88e3ee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88e3ee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cite?  </a:t>
            </a:r>
            <a:r>
              <a:rPr lang="en"/>
              <a:t>Readers can follow up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88e3ee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88e3ee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cite?  </a:t>
            </a:r>
            <a:r>
              <a:rPr lang="en"/>
              <a:t>Identify words and ideas of others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8e3ee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8e3ee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cite? </a:t>
            </a:r>
            <a:r>
              <a:rPr lang="en"/>
              <a:t>Sh</a:t>
            </a:r>
            <a:r>
              <a:rPr lang="en"/>
              <a:t>ow off hard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8e3ee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8e3ee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cite?   Avoid plagiarism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88e3ee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88e3ee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writing as a combination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b0f70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b0f70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with more desperate expression.  Did not use.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88e3ee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88e3ee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writing as a combination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b0f70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4b0f70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 / bemused guy looking 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4b0f70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4b0f70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 / bemused guy looking DOWN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b0f70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b0f70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fcfc51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fcfc51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b0f70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b0f70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B&amp;W website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4b0f70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4b0f70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website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cfc5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cfc5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 of paper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401" y="1503900"/>
            <a:ext cx="33337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972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16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0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189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0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39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0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19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5125" y="459250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are in the Citations embedded graphics directory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" y="930050"/>
            <a:ext cx="56007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25" y="35059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25" y="3911375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877650" y="3416075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thumbnail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thumbnail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678050" y="331400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Furtherdown and linkout are in the embedded graphics main directory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696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1169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1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1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