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4"/>
  </p:notesMasterIdLst>
  <p:sldIdLst>
    <p:sldId id="271" r:id="rId3"/>
  </p:sldIdLst>
  <p:sldSz cx="100584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656"/>
    <a:srgbClr val="639F42"/>
    <a:srgbClr val="7CBA42"/>
    <a:srgbClr val="E18225"/>
    <a:srgbClr val="F79A1F"/>
    <a:srgbClr val="025B5B"/>
    <a:srgbClr val="098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 autoAdjust="0"/>
    <p:restoredTop sz="94565"/>
  </p:normalViewPr>
  <p:slideViewPr>
    <p:cSldViewPr snapToGrid="0" snapToObjects="1">
      <p:cViewPr>
        <p:scale>
          <a:sx n="70" d="100"/>
          <a:sy n="70" d="100"/>
        </p:scale>
        <p:origin x="4008" y="203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3565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1263" y="685800"/>
            <a:ext cx="44354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5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42879" y="1125143"/>
            <a:ext cx="9372660" cy="310170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382"/>
            </a:lvl1pPr>
            <a:lvl2pPr lvl="1" algn="ctr">
              <a:spcBef>
                <a:spcPts val="0"/>
              </a:spcBef>
              <a:buSzPct val="100000"/>
              <a:defRPr sz="6382"/>
            </a:lvl2pPr>
            <a:lvl3pPr lvl="2" algn="ctr">
              <a:spcBef>
                <a:spcPts val="0"/>
              </a:spcBef>
              <a:buSzPct val="100000"/>
              <a:defRPr sz="6382"/>
            </a:lvl3pPr>
            <a:lvl4pPr lvl="3" algn="ctr">
              <a:spcBef>
                <a:spcPts val="0"/>
              </a:spcBef>
              <a:buSzPct val="100000"/>
              <a:defRPr sz="6382"/>
            </a:lvl4pPr>
            <a:lvl5pPr lvl="4" algn="ctr">
              <a:spcBef>
                <a:spcPts val="0"/>
              </a:spcBef>
              <a:buSzPct val="100000"/>
              <a:defRPr sz="6382"/>
            </a:lvl5pPr>
            <a:lvl6pPr lvl="5" algn="ctr">
              <a:spcBef>
                <a:spcPts val="0"/>
              </a:spcBef>
              <a:buSzPct val="100000"/>
              <a:defRPr sz="6382"/>
            </a:lvl6pPr>
            <a:lvl7pPr lvl="6" algn="ctr">
              <a:spcBef>
                <a:spcPts val="0"/>
              </a:spcBef>
              <a:buSzPct val="100000"/>
              <a:defRPr sz="6382"/>
            </a:lvl7pPr>
            <a:lvl8pPr lvl="7" algn="ctr">
              <a:spcBef>
                <a:spcPts val="0"/>
              </a:spcBef>
              <a:buSzPct val="100000"/>
              <a:defRPr sz="6382"/>
            </a:lvl8pPr>
            <a:lvl9pPr lvl="8" algn="ctr">
              <a:spcBef>
                <a:spcPts val="0"/>
              </a:spcBef>
              <a:buSzPct val="100000"/>
              <a:defRPr sz="6382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42870" y="4282685"/>
            <a:ext cx="9372660" cy="119770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42870" y="1671485"/>
            <a:ext cx="9372660" cy="296706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728"/>
            </a:lvl1pPr>
            <a:lvl2pPr lvl="1" algn="ctr">
              <a:spcBef>
                <a:spcPts val="0"/>
              </a:spcBef>
              <a:buSzPct val="100000"/>
              <a:defRPr sz="14728"/>
            </a:lvl2pPr>
            <a:lvl3pPr lvl="2" algn="ctr">
              <a:spcBef>
                <a:spcPts val="0"/>
              </a:spcBef>
              <a:buSzPct val="100000"/>
              <a:defRPr sz="14728"/>
            </a:lvl3pPr>
            <a:lvl4pPr lvl="3" algn="ctr">
              <a:spcBef>
                <a:spcPts val="0"/>
              </a:spcBef>
              <a:buSzPct val="100000"/>
              <a:defRPr sz="14728"/>
            </a:lvl4pPr>
            <a:lvl5pPr lvl="4" algn="ctr">
              <a:spcBef>
                <a:spcPts val="0"/>
              </a:spcBef>
              <a:buSzPct val="100000"/>
              <a:defRPr sz="14728"/>
            </a:lvl5pPr>
            <a:lvl6pPr lvl="5" algn="ctr">
              <a:spcBef>
                <a:spcPts val="0"/>
              </a:spcBef>
              <a:buSzPct val="100000"/>
              <a:defRPr sz="14728"/>
            </a:lvl6pPr>
            <a:lvl7pPr lvl="6" algn="ctr">
              <a:spcBef>
                <a:spcPts val="0"/>
              </a:spcBef>
              <a:buSzPct val="100000"/>
              <a:defRPr sz="14728"/>
            </a:lvl7pPr>
            <a:lvl8pPr lvl="7" algn="ctr">
              <a:spcBef>
                <a:spcPts val="0"/>
              </a:spcBef>
              <a:buSzPct val="100000"/>
              <a:defRPr sz="14728"/>
            </a:lvl8pPr>
            <a:lvl9pPr lvl="8" algn="ctr">
              <a:spcBef>
                <a:spcPts val="0"/>
              </a:spcBef>
              <a:buSzPct val="100000"/>
              <a:defRPr sz="14728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42870" y="4763366"/>
            <a:ext cx="9372660" cy="196565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12655"/>
            <a:ext cx="10059060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573" y="6835242"/>
            <a:ext cx="10058400" cy="949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70139" tIns="35069" rIns="70139" bIns="3506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56048" y="2630172"/>
            <a:ext cx="7808460" cy="9864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79331" y="3506076"/>
            <a:ext cx="7793610" cy="162746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379333" y="6790385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4156" y="7009644"/>
            <a:ext cx="1326600" cy="60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6" y="-56217"/>
            <a:ext cx="10058399" cy="689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513413" y="311260"/>
            <a:ext cx="8042100" cy="829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513417" y="2044391"/>
            <a:ext cx="8055960" cy="476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513413" y="1141024"/>
            <a:ext cx="8055960" cy="5041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4156" y="7009644"/>
            <a:ext cx="1326600" cy="60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" y="0"/>
            <a:ext cx="986700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508573" y="3209069"/>
            <a:ext cx="7808460" cy="9864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531857" y="4084974"/>
            <a:ext cx="7793610" cy="162746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4156" y="7009644"/>
            <a:ext cx="1326600" cy="60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" y="0"/>
            <a:ext cx="986700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10058400" cy="608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175" y="6470879"/>
            <a:ext cx="2119590" cy="9705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356048" y="2630172"/>
            <a:ext cx="7808460" cy="9864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379331" y="4053690"/>
            <a:ext cx="7793610" cy="162746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45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379333" y="6790385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038961" y="2031047"/>
            <a:ext cx="8515980" cy="517253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74081" lvl="0" indent="-374081" algn="l" rtl="0">
              <a:spcBef>
                <a:spcPts val="368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810509" lvl="1" indent="-311734" algn="l" rtl="0">
              <a:spcBef>
                <a:spcPts val="614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246937" lvl="2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745712" lvl="3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2228900" lvl="4" indent="-93520" algn="l" rtl="0">
              <a:spcBef>
                <a:spcPts val="491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727674" lvl="5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3226449" lvl="6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725224" lvl="7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4223998" lvl="8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038961" y="2031047"/>
            <a:ext cx="8515980" cy="517253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0561" y="2416289"/>
            <a:ext cx="5944290" cy="68312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782437" y="2416289"/>
            <a:ext cx="5944290" cy="68312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42870" y="3250182"/>
            <a:ext cx="9372660" cy="127205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418"/>
            </a:lvl1pPr>
            <a:lvl2pPr lvl="1" algn="ctr">
              <a:spcBef>
                <a:spcPts val="0"/>
              </a:spcBef>
              <a:buSzPct val="100000"/>
              <a:defRPr sz="4418"/>
            </a:lvl2pPr>
            <a:lvl3pPr lvl="2" algn="ctr">
              <a:spcBef>
                <a:spcPts val="0"/>
              </a:spcBef>
              <a:buSzPct val="100000"/>
              <a:defRPr sz="4418"/>
            </a:lvl3pPr>
            <a:lvl4pPr lvl="3" algn="ctr">
              <a:spcBef>
                <a:spcPts val="0"/>
              </a:spcBef>
              <a:buSzPct val="100000"/>
              <a:defRPr sz="4418"/>
            </a:lvl4pPr>
            <a:lvl5pPr lvl="4" algn="ctr">
              <a:spcBef>
                <a:spcPts val="0"/>
              </a:spcBef>
              <a:buSzPct val="100000"/>
              <a:defRPr sz="4418"/>
            </a:lvl5pPr>
            <a:lvl6pPr lvl="5" algn="ctr">
              <a:spcBef>
                <a:spcPts val="0"/>
              </a:spcBef>
              <a:buSzPct val="100000"/>
              <a:defRPr sz="4418"/>
            </a:lvl6pPr>
            <a:lvl7pPr lvl="6" algn="ctr">
              <a:spcBef>
                <a:spcPts val="0"/>
              </a:spcBef>
              <a:buSzPct val="100000"/>
              <a:defRPr sz="4418"/>
            </a:lvl7pPr>
            <a:lvl8pPr lvl="7" algn="ctr">
              <a:spcBef>
                <a:spcPts val="0"/>
              </a:spcBef>
              <a:buSzPct val="100000"/>
              <a:defRPr sz="4418"/>
            </a:lvl8pPr>
            <a:lvl9pPr lvl="8" algn="ctr">
              <a:spcBef>
                <a:spcPts val="0"/>
              </a:spcBef>
              <a:buSzPct val="100000"/>
              <a:defRPr sz="4418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02923" y="309464"/>
            <a:ext cx="3309240" cy="131693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932557" y="309467"/>
            <a:ext cx="5622870" cy="663362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502923" y="1626458"/>
            <a:ext cx="3309240" cy="531669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971517" y="5440690"/>
            <a:ext cx="6035040" cy="64237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971517" y="694477"/>
            <a:ext cx="6035040" cy="466344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971517" y="6082991"/>
            <a:ext cx="6035040" cy="9121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2710708" y="359317"/>
            <a:ext cx="5172533" cy="85159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6802684" y="3323924"/>
            <a:ext cx="8834107" cy="301389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690782" y="393687"/>
            <a:ext cx="8834107" cy="887436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2870" y="672490"/>
            <a:ext cx="9372660" cy="86541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42870" y="1741519"/>
            <a:ext cx="9372660" cy="51625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42870" y="672490"/>
            <a:ext cx="9372660" cy="86541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42871" y="1741519"/>
            <a:ext cx="4399890" cy="51625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315641" y="1741519"/>
            <a:ext cx="4399890" cy="51625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42870" y="672490"/>
            <a:ext cx="9372660" cy="86541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42870" y="839579"/>
            <a:ext cx="3088800" cy="114194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946"/>
            </a:lvl1pPr>
            <a:lvl2pPr lvl="1">
              <a:spcBef>
                <a:spcPts val="0"/>
              </a:spcBef>
              <a:buSzPct val="100000"/>
              <a:defRPr sz="2946"/>
            </a:lvl2pPr>
            <a:lvl3pPr lvl="2">
              <a:spcBef>
                <a:spcPts val="0"/>
              </a:spcBef>
              <a:buSzPct val="100000"/>
              <a:defRPr sz="2946"/>
            </a:lvl3pPr>
            <a:lvl4pPr lvl="3">
              <a:spcBef>
                <a:spcPts val="0"/>
              </a:spcBef>
              <a:buSzPct val="100000"/>
              <a:defRPr sz="2946"/>
            </a:lvl4pPr>
            <a:lvl5pPr lvl="4">
              <a:spcBef>
                <a:spcPts val="0"/>
              </a:spcBef>
              <a:buSzPct val="100000"/>
              <a:defRPr sz="2946"/>
            </a:lvl5pPr>
            <a:lvl6pPr lvl="5">
              <a:spcBef>
                <a:spcPts val="0"/>
              </a:spcBef>
              <a:buSzPct val="100000"/>
              <a:defRPr sz="2946"/>
            </a:lvl6pPr>
            <a:lvl7pPr lvl="6">
              <a:spcBef>
                <a:spcPts val="0"/>
              </a:spcBef>
              <a:buSzPct val="100000"/>
              <a:defRPr sz="2946"/>
            </a:lvl7pPr>
            <a:lvl8pPr lvl="7">
              <a:spcBef>
                <a:spcPts val="0"/>
              </a:spcBef>
              <a:buSzPct val="100000"/>
              <a:defRPr sz="2946"/>
            </a:lvl8pPr>
            <a:lvl9pPr lvl="8">
              <a:spcBef>
                <a:spcPts val="0"/>
              </a:spcBef>
              <a:buSzPct val="100000"/>
              <a:defRPr sz="2946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42870" y="2099846"/>
            <a:ext cx="3088800" cy="480442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73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39275" y="680233"/>
            <a:ext cx="7004580" cy="618165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5891"/>
            </a:lvl1pPr>
            <a:lvl2pPr lvl="1">
              <a:spcBef>
                <a:spcPts val="0"/>
              </a:spcBef>
              <a:buSzPct val="100000"/>
              <a:defRPr sz="5891"/>
            </a:lvl2pPr>
            <a:lvl3pPr lvl="2">
              <a:spcBef>
                <a:spcPts val="0"/>
              </a:spcBef>
              <a:buSzPct val="100000"/>
              <a:defRPr sz="5891"/>
            </a:lvl3pPr>
            <a:lvl4pPr lvl="3">
              <a:spcBef>
                <a:spcPts val="0"/>
              </a:spcBef>
              <a:buSzPct val="100000"/>
              <a:defRPr sz="5891"/>
            </a:lvl4pPr>
            <a:lvl5pPr lvl="4">
              <a:spcBef>
                <a:spcPts val="0"/>
              </a:spcBef>
              <a:buSzPct val="100000"/>
              <a:defRPr sz="5891"/>
            </a:lvl5pPr>
            <a:lvl6pPr lvl="5">
              <a:spcBef>
                <a:spcPts val="0"/>
              </a:spcBef>
              <a:buSzPct val="100000"/>
              <a:defRPr sz="5891"/>
            </a:lvl6pPr>
            <a:lvl7pPr lvl="6">
              <a:spcBef>
                <a:spcPts val="0"/>
              </a:spcBef>
              <a:buSzPct val="100000"/>
              <a:defRPr sz="5891"/>
            </a:lvl7pPr>
            <a:lvl8pPr lvl="7">
              <a:spcBef>
                <a:spcPts val="0"/>
              </a:spcBef>
              <a:buSzPct val="100000"/>
              <a:defRPr sz="5891"/>
            </a:lvl8pPr>
            <a:lvl9pPr lvl="8">
              <a:spcBef>
                <a:spcPts val="0"/>
              </a:spcBef>
              <a:buSzPct val="100000"/>
              <a:defRPr sz="5891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12203" tIns="112203" rIns="112203" bIns="1122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718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92050" y="1863465"/>
            <a:ext cx="4449720" cy="223992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155"/>
            </a:lvl1pPr>
            <a:lvl2pPr lvl="1" algn="ctr">
              <a:spcBef>
                <a:spcPts val="0"/>
              </a:spcBef>
              <a:buSzPct val="100000"/>
              <a:defRPr sz="5155"/>
            </a:lvl2pPr>
            <a:lvl3pPr lvl="2" algn="ctr">
              <a:spcBef>
                <a:spcPts val="0"/>
              </a:spcBef>
              <a:buSzPct val="100000"/>
              <a:defRPr sz="5155"/>
            </a:lvl3pPr>
            <a:lvl4pPr lvl="3" algn="ctr">
              <a:spcBef>
                <a:spcPts val="0"/>
              </a:spcBef>
              <a:buSzPct val="100000"/>
              <a:defRPr sz="5155"/>
            </a:lvl4pPr>
            <a:lvl5pPr lvl="4" algn="ctr">
              <a:spcBef>
                <a:spcPts val="0"/>
              </a:spcBef>
              <a:buSzPct val="100000"/>
              <a:defRPr sz="5155"/>
            </a:lvl5pPr>
            <a:lvl6pPr lvl="5" algn="ctr">
              <a:spcBef>
                <a:spcPts val="0"/>
              </a:spcBef>
              <a:buSzPct val="100000"/>
              <a:defRPr sz="5155"/>
            </a:lvl6pPr>
            <a:lvl7pPr lvl="6" algn="ctr">
              <a:spcBef>
                <a:spcPts val="0"/>
              </a:spcBef>
              <a:buSzPct val="100000"/>
              <a:defRPr sz="5155"/>
            </a:lvl7pPr>
            <a:lvl8pPr lvl="7" algn="ctr">
              <a:spcBef>
                <a:spcPts val="0"/>
              </a:spcBef>
              <a:buSzPct val="100000"/>
              <a:defRPr sz="5155"/>
            </a:lvl8pPr>
            <a:lvl9pPr lvl="8" algn="ctr">
              <a:spcBef>
                <a:spcPts val="0"/>
              </a:spcBef>
              <a:buSzPct val="100000"/>
              <a:defRPr sz="5155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92050" y="4235759"/>
            <a:ext cx="4449720" cy="18663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433450" y="1094165"/>
            <a:ext cx="4220700" cy="558370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42870" y="6392877"/>
            <a:ext cx="6598680" cy="91437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2870" y="672490"/>
            <a:ext cx="9372660" cy="865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42870" y="1741519"/>
            <a:ext cx="9372660" cy="5162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27" smtClean="0">
                <a:solidFill>
                  <a:schemeClr val="dk2"/>
                </a:solidFill>
              </a:rPr>
              <a:pPr algn="r"/>
              <a:t>‹#›</a:t>
            </a:fld>
            <a:endParaRPr lang="en" sz="1227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038961" y="2031047"/>
            <a:ext cx="8515980" cy="517253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3"/>
          <p:cNvSpPr txBox="1"/>
          <p:nvPr/>
        </p:nvSpPr>
        <p:spPr>
          <a:xfrm>
            <a:off x="569889" y="126107"/>
            <a:ext cx="6136463" cy="540491"/>
          </a:xfrm>
          <a:prstGeom prst="rect">
            <a:avLst/>
          </a:prstGeom>
          <a:noFill/>
          <a:ln>
            <a:noFill/>
          </a:ln>
        </p:spPr>
        <p:txBody>
          <a:bodyPr lIns="0" tIns="112203" rIns="0" bIns="112203" anchor="t" anchorCtr="0">
            <a:noAutofit/>
          </a:bodyPr>
          <a:lstStyle/>
          <a:p>
            <a:pPr marL="7793"/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 </a:t>
            </a:r>
            <a:r>
              <a:rPr lang="en-US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Before you start writing</a:t>
            </a:r>
            <a:endParaRPr lang="en" sz="18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hape 157"/>
          <p:cNvSpPr/>
          <p:nvPr/>
        </p:nvSpPr>
        <p:spPr>
          <a:xfrm>
            <a:off x="569880" y="1914373"/>
            <a:ext cx="2252395" cy="79669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ctr" anchorCtr="0">
            <a:noAutofit/>
          </a:bodyPr>
          <a:lstStyle/>
          <a:p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</a:t>
            </a:r>
            <a:b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is my </a:t>
            </a:r>
            <a:r>
              <a:rPr lang="en-US" sz="1100" b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7" name="Shape 157"/>
          <p:cNvSpPr/>
          <p:nvPr/>
        </p:nvSpPr>
        <p:spPr>
          <a:xfrm>
            <a:off x="5142550" y="984992"/>
            <a:ext cx="4334815" cy="77724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ctr" anchorCtr="0">
            <a:noAutofit/>
          </a:bodyPr>
          <a:lstStyle/>
          <a:p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think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about what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my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readers want to know. 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My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purpose is to share clear, factual information; not to offer opinions.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157"/>
          <p:cNvSpPr/>
          <p:nvPr/>
        </p:nvSpPr>
        <p:spPr>
          <a:xfrm>
            <a:off x="5142559" y="1970492"/>
            <a:ext cx="4334815" cy="77724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ctr" anchorCtr="0">
            <a:noAutofit/>
          </a:bodyPr>
          <a:lstStyle/>
          <a:p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decide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what the story is about and what parts will be the most interesting to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my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readers.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My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purpose is to describe events that happened in the past. 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 need to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tell them in the order they occurred.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157"/>
          <p:cNvSpPr/>
          <p:nvPr/>
        </p:nvSpPr>
        <p:spPr>
          <a:xfrm>
            <a:off x="5142559" y="2959332"/>
            <a:ext cx="4334815" cy="77724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ctr" anchorCtr="0">
            <a:noAutofit/>
          </a:bodyPr>
          <a:lstStyle/>
          <a:p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think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about what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 am arguing for and what my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readers might believe.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My purpose is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to persuade them that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my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ideas are correct.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Shape 160"/>
          <p:cNvCxnSpPr/>
          <p:nvPr/>
        </p:nvCxnSpPr>
        <p:spPr>
          <a:xfrm flipV="1">
            <a:off x="2858733" y="1260369"/>
            <a:ext cx="2260354" cy="63308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160"/>
          <p:cNvCxnSpPr/>
          <p:nvPr/>
        </p:nvCxnSpPr>
        <p:spPr>
          <a:xfrm flipV="1">
            <a:off x="2904418" y="2333394"/>
            <a:ext cx="2238149" cy="1136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160"/>
          <p:cNvCxnSpPr/>
          <p:nvPr/>
        </p:nvCxnSpPr>
        <p:spPr>
          <a:xfrm>
            <a:off x="2858733" y="2876352"/>
            <a:ext cx="2260354" cy="50315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" name="Shape 163"/>
          <p:cNvSpPr/>
          <p:nvPr/>
        </p:nvSpPr>
        <p:spPr>
          <a:xfrm>
            <a:off x="3045874" y="1293941"/>
            <a:ext cx="1804140" cy="51045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8" tIns="112222" rIns="0" bIns="112203" anchor="ctr" anchorCtr="0">
            <a:noAutofit/>
          </a:bodyPr>
          <a:lstStyle/>
          <a:p>
            <a:r>
              <a:rPr lang="en-US" sz="12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share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information</a:t>
            </a:r>
            <a:endParaRPr lang="en" sz="12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163"/>
          <p:cNvSpPr/>
          <p:nvPr/>
        </p:nvSpPr>
        <p:spPr>
          <a:xfrm>
            <a:off x="3073210" y="2115235"/>
            <a:ext cx="1804140" cy="46427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8" tIns="112222" rIns="0" bIns="112203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tell a story</a:t>
            </a:r>
            <a:endParaRPr lang="en" sz="12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163"/>
          <p:cNvSpPr/>
          <p:nvPr/>
        </p:nvSpPr>
        <p:spPr>
          <a:xfrm>
            <a:off x="3073220" y="2921311"/>
            <a:ext cx="1804141" cy="49332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8" tIns="112222" rIns="0" bIns="112203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convince someone</a:t>
            </a:r>
            <a:endParaRPr lang="en" sz="12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" name="Shape 157"/>
          <p:cNvSpPr/>
          <p:nvPr/>
        </p:nvSpPr>
        <p:spPr>
          <a:xfrm>
            <a:off x="569889" y="5472869"/>
            <a:ext cx="2252395" cy="79669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ctr" anchorCtr="0">
            <a:noAutofit/>
          </a:bodyPr>
          <a:lstStyle/>
          <a:p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</a:t>
            </a:r>
            <a:b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Who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is my </a:t>
            </a:r>
            <a:r>
              <a:rPr lang="en-US" sz="1100" b="1" dirty="0">
                <a:solidFill>
                  <a:srgbClr val="639F42"/>
                </a:solidFill>
                <a:latin typeface="Lato"/>
                <a:ea typeface="Lato"/>
                <a:cs typeface="Lato"/>
                <a:sym typeface="Lato"/>
              </a:rPr>
              <a:t>audience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30" name="Shape 157"/>
          <p:cNvSpPr/>
          <p:nvPr/>
        </p:nvSpPr>
        <p:spPr>
          <a:xfrm>
            <a:off x="5142569" y="4435968"/>
            <a:ext cx="4334815" cy="77724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ctr" anchorCtr="0">
            <a:noAutofit/>
          </a:bodyPr>
          <a:lstStyle/>
          <a:p>
            <a:pPr marL="177800" indent="-171450">
              <a:buFont typeface="Wingdings" charset="2"/>
              <a:buChar char="§"/>
            </a:pP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nclude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background information that explains the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topic.</a:t>
            </a:r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marL="177800" indent="-171450">
              <a:buFont typeface="Wingdings" charset="2"/>
              <a:buChar char="§"/>
            </a:pP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nclude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information that will interest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my readers.</a:t>
            </a:r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marL="177800" indent="-171450">
              <a:buFont typeface="Wingdings" charset="2"/>
              <a:buChar char="§"/>
            </a:pP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let my readers know that my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ideas are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important.</a:t>
            </a:r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Shape 157"/>
          <p:cNvSpPr/>
          <p:nvPr/>
        </p:nvSpPr>
        <p:spPr>
          <a:xfrm>
            <a:off x="5142569" y="5438456"/>
            <a:ext cx="4334815" cy="77724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ctr" anchorCtr="0">
            <a:noAutofit/>
          </a:bodyPr>
          <a:lstStyle/>
          <a:p>
            <a:pPr marL="171450" indent="-171450">
              <a:buFont typeface="Wingdings" charset="2"/>
              <a:buChar char="§"/>
            </a:pP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nclude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accurate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details.</a:t>
            </a:r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nclude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new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ideas.</a:t>
            </a:r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nclude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analysis of the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topic.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Shape 157"/>
          <p:cNvSpPr/>
          <p:nvPr/>
        </p:nvSpPr>
        <p:spPr>
          <a:xfrm>
            <a:off x="5142569" y="6461491"/>
            <a:ext cx="4334815" cy="77724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ctr" anchorCtr="0">
            <a:noAutofit/>
          </a:bodyPr>
          <a:lstStyle/>
          <a:p>
            <a:pPr marL="171450" indent="-171450">
              <a:buFont typeface="Wingdings" charset="2"/>
              <a:buChar char="§"/>
            </a:pP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nclude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details that will convince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readers that I am  correct.</a:t>
            </a:r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cknowledge their point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of view on the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subject.</a:t>
            </a:r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nclude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new </a:t>
            </a:r>
            <a:r>
              <a:rPr lang="en-US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ideas.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" name="Shape 160"/>
          <p:cNvCxnSpPr/>
          <p:nvPr/>
        </p:nvCxnSpPr>
        <p:spPr>
          <a:xfrm flipV="1">
            <a:off x="2882205" y="4837796"/>
            <a:ext cx="2260354" cy="604832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160"/>
          <p:cNvCxnSpPr/>
          <p:nvPr/>
        </p:nvCxnSpPr>
        <p:spPr>
          <a:xfrm>
            <a:off x="2904418" y="5833674"/>
            <a:ext cx="2238149" cy="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hape 160"/>
          <p:cNvCxnSpPr/>
          <p:nvPr/>
        </p:nvCxnSpPr>
        <p:spPr>
          <a:xfrm>
            <a:off x="2882205" y="6239331"/>
            <a:ext cx="2260354" cy="59021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Shape 163"/>
          <p:cNvSpPr/>
          <p:nvPr/>
        </p:nvSpPr>
        <p:spPr>
          <a:xfrm>
            <a:off x="3045883" y="4789389"/>
            <a:ext cx="1804141" cy="56673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8" tIns="112222" rIns="0" bIns="112203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does not know </a:t>
            </a:r>
            <a:r>
              <a:rPr lang="en-US" sz="12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much about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my topic</a:t>
            </a:r>
            <a:endParaRPr lang="en" sz="12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" name="Shape 163"/>
          <p:cNvSpPr/>
          <p:nvPr/>
        </p:nvSpPr>
        <p:spPr>
          <a:xfrm>
            <a:off x="3073220" y="5624716"/>
            <a:ext cx="1804140" cy="46427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8" tIns="112222" rIns="0" bIns="112203" anchor="ctr" anchorCtr="0">
            <a:noAutofit/>
          </a:bodyPr>
          <a:lstStyle/>
          <a:p>
            <a:r>
              <a:rPr lang="en-US" sz="12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are experts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in my topic</a:t>
            </a:r>
            <a:endParaRPr lang="en" sz="12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Shape 163"/>
          <p:cNvSpPr/>
          <p:nvPr/>
        </p:nvSpPr>
        <p:spPr>
          <a:xfrm>
            <a:off x="3048343" y="6301237"/>
            <a:ext cx="1804141" cy="54028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8" tIns="112222" rIns="0" bIns="112203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may not agree with me</a:t>
            </a:r>
            <a:endParaRPr lang="en" sz="12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" name="Shape 160"/>
          <p:cNvCxnSpPr/>
          <p:nvPr/>
        </p:nvCxnSpPr>
        <p:spPr>
          <a:xfrm flipH="1">
            <a:off x="1696077" y="2751434"/>
            <a:ext cx="5" cy="258484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TextBox 14"/>
          <p:cNvSpPr txBox="1"/>
          <p:nvPr/>
        </p:nvSpPr>
        <p:spPr>
          <a:xfrm>
            <a:off x="3007399" y="890332"/>
            <a:ext cx="133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39F42"/>
                </a:solidFill>
                <a:latin typeface="Lato" panose="020F0502020204030203" pitchFamily="34" charset="0"/>
              </a:rPr>
              <a:t>I want to. . .</a:t>
            </a:r>
            <a:endParaRPr lang="en-US" b="1" dirty="0">
              <a:solidFill>
                <a:srgbClr val="639F42"/>
              </a:solidFill>
              <a:latin typeface="Lato" panose="020F050202020403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42569" y="576980"/>
            <a:ext cx="2786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52656"/>
                </a:solidFill>
                <a:latin typeface="Lato" panose="020F0502020204030203" pitchFamily="34" charset="0"/>
              </a:rPr>
              <a:t>I should. . .</a:t>
            </a:r>
            <a:endParaRPr lang="en-US" b="1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42569" y="4015567"/>
            <a:ext cx="2786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52656"/>
                </a:solidFill>
                <a:latin typeface="Lato" panose="020F0502020204030203" pitchFamily="34" charset="0"/>
              </a:rPr>
              <a:t>My writing should. . .</a:t>
            </a:r>
            <a:endParaRPr lang="en-US" b="1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04930" y="4375047"/>
            <a:ext cx="160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39F42"/>
                </a:solidFill>
                <a:latin typeface="Lato" panose="020F0502020204030203" pitchFamily="34" charset="0"/>
              </a:rPr>
              <a:t>My audience. . .</a:t>
            </a:r>
            <a:endParaRPr lang="en-US" b="1" dirty="0">
              <a:solidFill>
                <a:srgbClr val="639F4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2443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 cmpd="sng">
          <a:solidFill>
            <a:srgbClr val="929395"/>
          </a:solidFill>
          <a:prstDash val="solid"/>
          <a:round/>
          <a:headEnd type="none" w="med" len="med"/>
          <a:tailEnd type="none" w="med" len="med"/>
        </a:ln>
      </a:spPr>
      <a:bodyPr lIns="112222" tIns="112222" rIns="112222" bIns="112203" anchor="ctr" anchorCtr="0">
        <a:noAutofit/>
      </a:bodyPr>
      <a:lstStyle>
        <a:defPPr>
          <a:defRPr sz="1473" dirty="0">
            <a:solidFill>
              <a:srgbClr val="552656"/>
            </a:solidFill>
            <a:latin typeface="Lato"/>
            <a:ea typeface="Lato"/>
            <a:cs typeface="Lato"/>
            <a:sym typeface="Lato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214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Helvetica Neue</vt:lpstr>
      <vt:lpstr>Lato</vt:lpstr>
      <vt:lpstr>Noto Symbol</vt:lpstr>
      <vt:lpstr>Wingdings</vt:lpstr>
      <vt:lpstr>simple-light-2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yourself: Before you start writing</dc:title>
  <dc:subject/>
  <dc:creator>College for America</dc:creator>
  <cp:keywords/>
  <dc:description/>
  <cp:lastModifiedBy>Chris Glendening</cp:lastModifiedBy>
  <cp:revision>286</cp:revision>
  <dcterms:modified xsi:type="dcterms:W3CDTF">2016-11-21T15:24:30Z</dcterms:modified>
  <cp:category/>
</cp:coreProperties>
</file>