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4"/>
  </p:notesMasterIdLst>
  <p:sldIdLst>
    <p:sldId id="272" r:id="rId3"/>
  </p:sldIdLst>
  <p:sldSz cx="9144000" cy="92583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F42"/>
    <a:srgbClr val="552656"/>
    <a:srgbClr val="274E13"/>
    <a:srgbClr val="A61C00"/>
    <a:srgbClr val="9E0000"/>
    <a:srgbClr val="7CBA42"/>
    <a:srgbClr val="E18225"/>
    <a:srgbClr val="F79A1F"/>
    <a:srgbClr val="025B5B"/>
    <a:srgbClr val="098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4" autoAdjust="0"/>
    <p:restoredTop sz="94523"/>
  </p:normalViewPr>
  <p:slideViewPr>
    <p:cSldViewPr snapToGrid="0" snapToObjects="1">
      <p:cViewPr>
        <p:scale>
          <a:sx n="130" d="100"/>
          <a:sy n="130" d="100"/>
        </p:scale>
        <p:origin x="2568" y="416"/>
      </p:cViewPr>
      <p:guideLst>
        <p:guide orient="horz" pos="29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735138" y="685800"/>
            <a:ext cx="33877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73565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1340240"/>
            <a:ext cx="8520600" cy="369467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382"/>
            </a:lvl1pPr>
            <a:lvl2pPr lvl="1" algn="ctr">
              <a:spcBef>
                <a:spcPts val="0"/>
              </a:spcBef>
              <a:buSzPct val="100000"/>
              <a:defRPr sz="6382"/>
            </a:lvl2pPr>
            <a:lvl3pPr lvl="2" algn="ctr">
              <a:spcBef>
                <a:spcPts val="0"/>
              </a:spcBef>
              <a:buSzPct val="100000"/>
              <a:defRPr sz="6382"/>
            </a:lvl3pPr>
            <a:lvl4pPr lvl="3" algn="ctr">
              <a:spcBef>
                <a:spcPts val="0"/>
              </a:spcBef>
              <a:buSzPct val="100000"/>
              <a:defRPr sz="6382"/>
            </a:lvl4pPr>
            <a:lvl5pPr lvl="4" algn="ctr">
              <a:spcBef>
                <a:spcPts val="0"/>
              </a:spcBef>
              <a:buSzPct val="100000"/>
              <a:defRPr sz="6382"/>
            </a:lvl5pPr>
            <a:lvl6pPr lvl="5" algn="ctr">
              <a:spcBef>
                <a:spcPts val="0"/>
              </a:spcBef>
              <a:buSzPct val="100000"/>
              <a:defRPr sz="6382"/>
            </a:lvl6pPr>
            <a:lvl7pPr lvl="6" algn="ctr">
              <a:spcBef>
                <a:spcPts val="0"/>
              </a:spcBef>
              <a:buSzPct val="100000"/>
              <a:defRPr sz="6382"/>
            </a:lvl7pPr>
            <a:lvl8pPr lvl="7" algn="ctr">
              <a:spcBef>
                <a:spcPts val="0"/>
              </a:spcBef>
              <a:buSzPct val="100000"/>
              <a:defRPr sz="6382"/>
            </a:lvl8pPr>
            <a:lvl9pPr lvl="8" algn="ctr">
              <a:spcBef>
                <a:spcPts val="0"/>
              </a:spcBef>
              <a:buSzPct val="100000"/>
              <a:defRPr sz="6382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5101429"/>
            <a:ext cx="8520600" cy="142667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8393792"/>
            <a:ext cx="548700" cy="70848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991029"/>
            <a:ext cx="8520600" cy="3534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728"/>
            </a:lvl1pPr>
            <a:lvl2pPr lvl="1" algn="ctr">
              <a:spcBef>
                <a:spcPts val="0"/>
              </a:spcBef>
              <a:buSzPct val="100000"/>
              <a:defRPr sz="14728"/>
            </a:lvl2pPr>
            <a:lvl3pPr lvl="2" algn="ctr">
              <a:spcBef>
                <a:spcPts val="0"/>
              </a:spcBef>
              <a:buSzPct val="100000"/>
              <a:defRPr sz="14728"/>
            </a:lvl3pPr>
            <a:lvl4pPr lvl="3" algn="ctr">
              <a:spcBef>
                <a:spcPts val="0"/>
              </a:spcBef>
              <a:buSzPct val="100000"/>
              <a:defRPr sz="14728"/>
            </a:lvl4pPr>
            <a:lvl5pPr lvl="4" algn="ctr">
              <a:spcBef>
                <a:spcPts val="0"/>
              </a:spcBef>
              <a:buSzPct val="100000"/>
              <a:defRPr sz="14728"/>
            </a:lvl5pPr>
            <a:lvl6pPr lvl="5" algn="ctr">
              <a:spcBef>
                <a:spcPts val="0"/>
              </a:spcBef>
              <a:buSzPct val="100000"/>
              <a:defRPr sz="14728"/>
            </a:lvl6pPr>
            <a:lvl7pPr lvl="6" algn="ctr">
              <a:spcBef>
                <a:spcPts val="0"/>
              </a:spcBef>
              <a:buSzPct val="100000"/>
              <a:defRPr sz="14728"/>
            </a:lvl7pPr>
            <a:lvl8pPr lvl="7" algn="ctr">
              <a:spcBef>
                <a:spcPts val="0"/>
              </a:spcBef>
              <a:buSzPct val="100000"/>
              <a:defRPr sz="14728"/>
            </a:lvl8pPr>
            <a:lvl9pPr lvl="8" algn="ctr">
              <a:spcBef>
                <a:spcPts val="0"/>
              </a:spcBef>
              <a:buSzPct val="100000"/>
              <a:defRPr sz="14728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74008"/>
            <a:ext cx="8520600" cy="234144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8393792"/>
            <a:ext cx="548700" cy="70848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8393792"/>
            <a:ext cx="548700" cy="70848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t="9001" r="11816" b="24372"/>
          <a:stretch/>
        </p:blipFill>
        <p:spPr>
          <a:xfrm>
            <a:off x="0" y="15074"/>
            <a:ext cx="9144600" cy="92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521" y="8141973"/>
            <a:ext cx="9144000" cy="11313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70139" tIns="35069" rIns="70139" bIns="3506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64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23680" y="3132993"/>
            <a:ext cx="7098600" cy="1175041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44846" y="4176355"/>
            <a:ext cx="7085100" cy="1938598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68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344847" y="8088546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3883" y="8580902"/>
            <a:ext cx="28962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2889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5596" y="8349719"/>
            <a:ext cx="1206000" cy="72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l="999" b="4388"/>
          <a:stretch/>
        </p:blipFill>
        <p:spPr>
          <a:xfrm>
            <a:off x="0" y="-66964"/>
            <a:ext cx="9143999" cy="8208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944509" y="370077"/>
            <a:ext cx="7741800" cy="1556279"/>
          </a:xfrm>
          <a:prstGeom prst="rect">
            <a:avLst/>
          </a:prstGeom>
        </p:spPr>
        <p:txBody>
          <a:bodyPr lIns="57150" tIns="57150" rIns="57150" bIns="57150" anchor="ctr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375831" y="370765"/>
            <a:ext cx="7311000" cy="9882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375833" y="2435230"/>
            <a:ext cx="7323600" cy="5670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375831" y="1359159"/>
            <a:ext cx="7323600" cy="60047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683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3883" y="8580902"/>
            <a:ext cx="28962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2889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5596" y="8349719"/>
            <a:ext cx="1206000" cy="72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" y="0"/>
            <a:ext cx="897000" cy="92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683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3883" y="8580902"/>
            <a:ext cx="28962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2889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371430" y="3822562"/>
            <a:ext cx="7098600" cy="1175041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392596" y="4865924"/>
            <a:ext cx="7085100" cy="1938598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68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5596" y="8349719"/>
            <a:ext cx="1206000" cy="72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" y="0"/>
            <a:ext cx="897000" cy="92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9144000" cy="72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340" y="7707954"/>
            <a:ext cx="1926900" cy="115613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323680" y="3132993"/>
            <a:ext cx="7098600" cy="1175041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344846" y="4828655"/>
            <a:ext cx="7085100" cy="19385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245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344847" y="8088546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123883" y="8580902"/>
            <a:ext cx="28962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552889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944509" y="370077"/>
            <a:ext cx="7741800" cy="155627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44509" y="2419330"/>
            <a:ext cx="7741800" cy="6161401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74081" lvl="0" indent="-374081" algn="l" rtl="0">
              <a:spcBef>
                <a:spcPts val="368"/>
              </a:spcBef>
              <a:spcAft>
                <a:spcPts val="0"/>
              </a:spcAft>
              <a:buClr>
                <a:srgbClr val="010000"/>
              </a:buClr>
              <a:buFont typeface="Arial"/>
              <a:buNone/>
              <a:defRPr/>
            </a:lvl1pPr>
            <a:lvl2pPr marL="810509" lvl="1" indent="-311734" algn="l" rtl="0">
              <a:spcBef>
                <a:spcPts val="614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2pPr>
            <a:lvl3pPr marL="1246937" lvl="2" indent="-109107" algn="l" rtl="0">
              <a:spcBef>
                <a:spcPts val="491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•"/>
              <a:defRPr/>
            </a:lvl3pPr>
            <a:lvl4pPr marL="1745712" lvl="3" indent="-109107" algn="l" rtl="0">
              <a:spcBef>
                <a:spcPts val="491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–"/>
              <a:defRPr/>
            </a:lvl4pPr>
            <a:lvl5pPr marL="2228900" lvl="4" indent="-93520" algn="l" rtl="0">
              <a:spcBef>
                <a:spcPts val="491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727674" lvl="5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3226449" lvl="6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725224" lvl="7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4223998" lvl="8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3883" y="8580902"/>
            <a:ext cx="28962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552889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944509" y="370077"/>
            <a:ext cx="7741800" cy="155627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44509" y="2419330"/>
            <a:ext cx="7741800" cy="6161401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457683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123883" y="8580902"/>
            <a:ext cx="28962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552889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944509" y="370077"/>
            <a:ext cx="7741800" cy="155627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09600" y="2878228"/>
            <a:ext cx="5403900" cy="813726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6165851" y="2878228"/>
            <a:ext cx="5403900" cy="813726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457683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3123883" y="8580902"/>
            <a:ext cx="28962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6552889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3871534"/>
            <a:ext cx="8520600" cy="1515241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418"/>
            </a:lvl1pPr>
            <a:lvl2pPr lvl="1" algn="ctr">
              <a:spcBef>
                <a:spcPts val="0"/>
              </a:spcBef>
              <a:buSzPct val="100000"/>
              <a:defRPr sz="4418"/>
            </a:lvl2pPr>
            <a:lvl3pPr lvl="2" algn="ctr">
              <a:spcBef>
                <a:spcPts val="0"/>
              </a:spcBef>
              <a:buSzPct val="100000"/>
              <a:defRPr sz="4418"/>
            </a:lvl3pPr>
            <a:lvl4pPr lvl="3" algn="ctr">
              <a:spcBef>
                <a:spcPts val="0"/>
              </a:spcBef>
              <a:buSzPct val="100000"/>
              <a:defRPr sz="4418"/>
            </a:lvl4pPr>
            <a:lvl5pPr lvl="4" algn="ctr">
              <a:spcBef>
                <a:spcPts val="0"/>
              </a:spcBef>
              <a:buSzPct val="100000"/>
              <a:defRPr sz="4418"/>
            </a:lvl5pPr>
            <a:lvl6pPr lvl="5" algn="ctr">
              <a:spcBef>
                <a:spcPts val="0"/>
              </a:spcBef>
              <a:buSzPct val="100000"/>
              <a:defRPr sz="4418"/>
            </a:lvl6pPr>
            <a:lvl7pPr lvl="6" algn="ctr">
              <a:spcBef>
                <a:spcPts val="0"/>
              </a:spcBef>
              <a:buSzPct val="100000"/>
              <a:defRPr sz="4418"/>
            </a:lvl7pPr>
            <a:lvl8pPr lvl="7" algn="ctr">
              <a:spcBef>
                <a:spcPts val="0"/>
              </a:spcBef>
              <a:buSzPct val="100000"/>
              <a:defRPr sz="4418"/>
            </a:lvl8pPr>
            <a:lvl9pPr lvl="8" algn="ctr">
              <a:spcBef>
                <a:spcPts val="0"/>
              </a:spcBef>
              <a:buSzPct val="100000"/>
              <a:defRPr sz="4418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8393792"/>
            <a:ext cx="548700" cy="70848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944509" y="370077"/>
            <a:ext cx="7741800" cy="155627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457683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3123883" y="8580902"/>
            <a:ext cx="28962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552889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683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3883" y="8580902"/>
            <a:ext cx="28962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2889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3" y="368621"/>
            <a:ext cx="3008400" cy="1568701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575051" y="368625"/>
            <a:ext cx="5111700" cy="790181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57203" y="1937393"/>
            <a:ext cx="3008400" cy="6333121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98775" lvl="1" indent="0" rtl="0">
              <a:spcBef>
                <a:spcPts val="0"/>
              </a:spcBef>
              <a:buFont typeface="Helvetica Neue"/>
              <a:buNone/>
              <a:defRPr/>
            </a:lvl2pPr>
            <a:lvl3pPr marL="997549" lvl="2" indent="0" rtl="0">
              <a:spcBef>
                <a:spcPts val="0"/>
              </a:spcBef>
              <a:buFont typeface="Calibri"/>
              <a:buNone/>
              <a:defRPr/>
            </a:lvl3pPr>
            <a:lvl4pPr marL="1496324" lvl="3" indent="0" rtl="0">
              <a:spcBef>
                <a:spcPts val="0"/>
              </a:spcBef>
              <a:buFont typeface="Calibri"/>
              <a:buNone/>
              <a:defRPr/>
            </a:lvl4pPr>
            <a:lvl5pPr marL="1995099" lvl="4" indent="0" rtl="0">
              <a:spcBef>
                <a:spcPts val="0"/>
              </a:spcBef>
              <a:buFont typeface="Calibri"/>
              <a:buNone/>
              <a:defRPr/>
            </a:lvl5pPr>
            <a:lvl6pPr marL="2478287" lvl="5" indent="0" rtl="0">
              <a:spcBef>
                <a:spcPts val="0"/>
              </a:spcBef>
              <a:buFont typeface="Calibri"/>
              <a:buNone/>
              <a:defRPr/>
            </a:lvl6pPr>
            <a:lvl7pPr marL="2977062" lvl="6" indent="0" rtl="0">
              <a:spcBef>
                <a:spcPts val="0"/>
              </a:spcBef>
              <a:buFont typeface="Calibri"/>
              <a:buNone/>
              <a:defRPr/>
            </a:lvl7pPr>
            <a:lvl8pPr marL="3475836" lvl="7" indent="0" rtl="0">
              <a:spcBef>
                <a:spcPts val="0"/>
              </a:spcBef>
              <a:buFont typeface="Calibri"/>
              <a:buNone/>
              <a:defRPr/>
            </a:lvl8pPr>
            <a:lvl9pPr marL="3974611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457683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3123883" y="8580902"/>
            <a:ext cx="28962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552889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92288" y="6480815"/>
            <a:ext cx="5486400" cy="765181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2"/>
          </p:nvPr>
        </p:nvSpPr>
        <p:spPr>
          <a:xfrm>
            <a:off x="1792288" y="827246"/>
            <a:ext cx="5486400" cy="555498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792288" y="7245912"/>
            <a:ext cx="5486400" cy="108647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98775" lvl="1" indent="0" rtl="0">
              <a:spcBef>
                <a:spcPts val="0"/>
              </a:spcBef>
              <a:buFont typeface="Helvetica Neue"/>
              <a:buNone/>
              <a:defRPr/>
            </a:lvl2pPr>
            <a:lvl3pPr marL="997549" lvl="2" indent="0" rtl="0">
              <a:spcBef>
                <a:spcPts val="0"/>
              </a:spcBef>
              <a:buFont typeface="Calibri"/>
              <a:buNone/>
              <a:defRPr/>
            </a:lvl3pPr>
            <a:lvl4pPr marL="1496324" lvl="3" indent="0" rtl="0">
              <a:spcBef>
                <a:spcPts val="0"/>
              </a:spcBef>
              <a:buFont typeface="Calibri"/>
              <a:buNone/>
              <a:defRPr/>
            </a:lvl4pPr>
            <a:lvl5pPr marL="1995099" lvl="4" indent="0" rtl="0">
              <a:spcBef>
                <a:spcPts val="0"/>
              </a:spcBef>
              <a:buFont typeface="Calibri"/>
              <a:buNone/>
              <a:defRPr/>
            </a:lvl5pPr>
            <a:lvl6pPr marL="2478287" lvl="5" indent="0" rtl="0">
              <a:spcBef>
                <a:spcPts val="0"/>
              </a:spcBef>
              <a:buFont typeface="Calibri"/>
              <a:buNone/>
              <a:defRPr/>
            </a:lvl6pPr>
            <a:lvl7pPr marL="2977062" lvl="6" indent="0" rtl="0">
              <a:spcBef>
                <a:spcPts val="0"/>
              </a:spcBef>
              <a:buFont typeface="Calibri"/>
              <a:buNone/>
              <a:defRPr/>
            </a:lvl7pPr>
            <a:lvl8pPr marL="3475836" lvl="7" indent="0" rtl="0">
              <a:spcBef>
                <a:spcPts val="0"/>
              </a:spcBef>
              <a:buFont typeface="Calibri"/>
              <a:buNone/>
              <a:defRPr/>
            </a:lvl8pPr>
            <a:lvl9pPr marL="3974611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457683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3123883" y="8580902"/>
            <a:ext cx="28962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6552889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944509" y="370077"/>
            <a:ext cx="7741800" cy="155627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1734726" y="1629127"/>
            <a:ext cx="6161401" cy="7741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457683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3123883" y="8580902"/>
            <a:ext cx="28962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6552889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 rot="5400000">
            <a:off x="4938269" y="4384465"/>
            <a:ext cx="10522979" cy="27399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 rot="5400000">
            <a:off x="-618007" y="1720615"/>
            <a:ext cx="10522979" cy="8067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457683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3123883" y="8580902"/>
            <a:ext cx="28962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6552889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801049"/>
            <a:ext cx="8520600" cy="103086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2074455"/>
            <a:ext cx="8520600" cy="614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8393792"/>
            <a:ext cx="548700" cy="70848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801049"/>
            <a:ext cx="8520600" cy="103086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2074455"/>
            <a:ext cx="3999900" cy="614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718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2074455"/>
            <a:ext cx="3999900" cy="614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718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8393792"/>
            <a:ext cx="548700" cy="70848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801049"/>
            <a:ext cx="8520600" cy="103086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8393792"/>
            <a:ext cx="548700" cy="70848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1000085"/>
            <a:ext cx="2808000" cy="136025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946"/>
            </a:lvl1pPr>
            <a:lvl2pPr lvl="1">
              <a:spcBef>
                <a:spcPts val="0"/>
              </a:spcBef>
              <a:buSzPct val="100000"/>
              <a:defRPr sz="2946"/>
            </a:lvl2pPr>
            <a:lvl3pPr lvl="2">
              <a:spcBef>
                <a:spcPts val="0"/>
              </a:spcBef>
              <a:buSzPct val="100000"/>
              <a:defRPr sz="2946"/>
            </a:lvl3pPr>
            <a:lvl4pPr lvl="3">
              <a:spcBef>
                <a:spcPts val="0"/>
              </a:spcBef>
              <a:buSzPct val="100000"/>
              <a:defRPr sz="2946"/>
            </a:lvl4pPr>
            <a:lvl5pPr lvl="4">
              <a:spcBef>
                <a:spcPts val="0"/>
              </a:spcBef>
              <a:buSzPct val="100000"/>
              <a:defRPr sz="2946"/>
            </a:lvl5pPr>
            <a:lvl6pPr lvl="5">
              <a:spcBef>
                <a:spcPts val="0"/>
              </a:spcBef>
              <a:buSzPct val="100000"/>
              <a:defRPr sz="2946"/>
            </a:lvl6pPr>
            <a:lvl7pPr lvl="6">
              <a:spcBef>
                <a:spcPts val="0"/>
              </a:spcBef>
              <a:buSzPct val="100000"/>
              <a:defRPr sz="2946"/>
            </a:lvl7pPr>
            <a:lvl8pPr lvl="7">
              <a:spcBef>
                <a:spcPts val="0"/>
              </a:spcBef>
              <a:buSzPct val="100000"/>
              <a:defRPr sz="2946"/>
            </a:lvl8pPr>
            <a:lvl9pPr lvl="8">
              <a:spcBef>
                <a:spcPts val="0"/>
              </a:spcBef>
              <a:buSzPct val="100000"/>
              <a:defRPr sz="2946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2501284"/>
            <a:ext cx="2808000" cy="572291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73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8393792"/>
            <a:ext cx="548700" cy="70848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810273"/>
            <a:ext cx="6367800" cy="7363441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5891"/>
            </a:lvl1pPr>
            <a:lvl2pPr lvl="1">
              <a:spcBef>
                <a:spcPts val="0"/>
              </a:spcBef>
              <a:buSzPct val="100000"/>
              <a:defRPr sz="5891"/>
            </a:lvl2pPr>
            <a:lvl3pPr lvl="2">
              <a:spcBef>
                <a:spcPts val="0"/>
              </a:spcBef>
              <a:buSzPct val="100000"/>
              <a:defRPr sz="5891"/>
            </a:lvl3pPr>
            <a:lvl4pPr lvl="3">
              <a:spcBef>
                <a:spcPts val="0"/>
              </a:spcBef>
              <a:buSzPct val="100000"/>
              <a:defRPr sz="5891"/>
            </a:lvl4pPr>
            <a:lvl5pPr lvl="4">
              <a:spcBef>
                <a:spcPts val="0"/>
              </a:spcBef>
              <a:buSzPct val="100000"/>
              <a:defRPr sz="5891"/>
            </a:lvl5pPr>
            <a:lvl6pPr lvl="5">
              <a:spcBef>
                <a:spcPts val="0"/>
              </a:spcBef>
              <a:buSzPct val="100000"/>
              <a:defRPr sz="5891"/>
            </a:lvl6pPr>
            <a:lvl7pPr lvl="6">
              <a:spcBef>
                <a:spcPts val="0"/>
              </a:spcBef>
              <a:buSzPct val="100000"/>
              <a:defRPr sz="5891"/>
            </a:lvl7pPr>
            <a:lvl8pPr lvl="7">
              <a:spcBef>
                <a:spcPts val="0"/>
              </a:spcBef>
              <a:buSzPct val="100000"/>
              <a:defRPr sz="5891"/>
            </a:lvl8pPr>
            <a:lvl9pPr lvl="8">
              <a:spcBef>
                <a:spcPts val="0"/>
              </a:spcBef>
              <a:buSzPct val="100000"/>
              <a:defRPr sz="5891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8393792"/>
            <a:ext cx="548700" cy="70848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225"/>
            <a:ext cx="4572000" cy="925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12203" tIns="112203" rIns="112203" bIns="112203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718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2219716"/>
            <a:ext cx="4045200" cy="266814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155"/>
            </a:lvl1pPr>
            <a:lvl2pPr lvl="1" algn="ctr">
              <a:spcBef>
                <a:spcPts val="0"/>
              </a:spcBef>
              <a:buSzPct val="100000"/>
              <a:defRPr sz="5155"/>
            </a:lvl2pPr>
            <a:lvl3pPr lvl="2" algn="ctr">
              <a:spcBef>
                <a:spcPts val="0"/>
              </a:spcBef>
              <a:buSzPct val="100000"/>
              <a:defRPr sz="5155"/>
            </a:lvl3pPr>
            <a:lvl4pPr lvl="3" algn="ctr">
              <a:spcBef>
                <a:spcPts val="0"/>
              </a:spcBef>
              <a:buSzPct val="100000"/>
              <a:defRPr sz="5155"/>
            </a:lvl4pPr>
            <a:lvl5pPr lvl="4" algn="ctr">
              <a:spcBef>
                <a:spcPts val="0"/>
              </a:spcBef>
              <a:buSzPct val="100000"/>
              <a:defRPr sz="5155"/>
            </a:lvl5pPr>
            <a:lvl6pPr lvl="5" algn="ctr">
              <a:spcBef>
                <a:spcPts val="0"/>
              </a:spcBef>
              <a:buSzPct val="100000"/>
              <a:defRPr sz="5155"/>
            </a:lvl6pPr>
            <a:lvl7pPr lvl="6" algn="ctr">
              <a:spcBef>
                <a:spcPts val="0"/>
              </a:spcBef>
              <a:buSzPct val="100000"/>
              <a:defRPr sz="5155"/>
            </a:lvl7pPr>
            <a:lvl8pPr lvl="7" algn="ctr">
              <a:spcBef>
                <a:spcPts val="0"/>
              </a:spcBef>
              <a:buSzPct val="100000"/>
              <a:defRPr sz="5155"/>
            </a:lvl8pPr>
            <a:lvl9pPr lvl="8" algn="ctr">
              <a:spcBef>
                <a:spcPts val="0"/>
              </a:spcBef>
              <a:buSzPct val="100000"/>
              <a:defRPr sz="5155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5045535"/>
            <a:ext cx="4045200" cy="222318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1303339"/>
            <a:ext cx="3837000" cy="665117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8393792"/>
            <a:ext cx="548700" cy="70848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7615038"/>
            <a:ext cx="5998800" cy="1089181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8393792"/>
            <a:ext cx="548700" cy="70848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801049"/>
            <a:ext cx="8520600" cy="1030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2074455"/>
            <a:ext cx="8520600" cy="6149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8393792"/>
            <a:ext cx="548700" cy="7084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227" smtClean="0">
                <a:solidFill>
                  <a:schemeClr val="dk2"/>
                </a:solidFill>
              </a:rPr>
              <a:pPr algn="r"/>
              <a:t>‹#›</a:t>
            </a:fld>
            <a:endParaRPr lang="en" sz="1227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944509" y="370077"/>
            <a:ext cx="7741800" cy="155627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44509" y="2419330"/>
            <a:ext cx="7741800" cy="6161401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marR="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SzPct val="100000"/>
              <a:buFont typeface="Arial"/>
              <a:buNone/>
              <a:defRPr sz="900"/>
            </a:lvl1pPr>
            <a:lvl2pPr marL="660400" marR="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None/>
              <a:defRPr sz="900"/>
            </a:lvl2pPr>
            <a:lvl3pPr marL="1016000" marR="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•"/>
              <a:defRPr sz="900"/>
            </a:lvl3pPr>
            <a:lvl4pPr marL="1422400" marR="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–"/>
              <a:defRPr sz="900"/>
            </a:lvl4pPr>
            <a:lvl5pPr marL="18161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00"/>
            </a:lvl5pPr>
            <a:lvl6pPr marL="2222500" marR="0" lvl="5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6pPr>
            <a:lvl7pPr marL="2628900" marR="0" lvl="6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7pPr>
            <a:lvl8pPr marL="3035300" marR="0" lvl="7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8pPr>
            <a:lvl9pPr marL="3441700" marR="0" lvl="8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683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1105"/>
            </a:lvl1pPr>
            <a:lvl2pPr marL="498775" marR="0" lvl="1" indent="0" algn="l" rtl="0">
              <a:spcBef>
                <a:spcPts val="0"/>
              </a:spcBef>
              <a:buSzPct val="100000"/>
              <a:defRPr sz="1105"/>
            </a:lvl2pPr>
            <a:lvl3pPr marL="997549" marR="0" lvl="2" indent="0" algn="l" rtl="0">
              <a:spcBef>
                <a:spcPts val="0"/>
              </a:spcBef>
              <a:buSzPct val="100000"/>
              <a:defRPr sz="1105"/>
            </a:lvl3pPr>
            <a:lvl4pPr marL="1496324" marR="0" lvl="3" indent="0" algn="l" rtl="0">
              <a:spcBef>
                <a:spcPts val="0"/>
              </a:spcBef>
              <a:buSzPct val="100000"/>
              <a:defRPr sz="1105"/>
            </a:lvl4pPr>
            <a:lvl5pPr marL="1995099" marR="0" lvl="4" indent="0" algn="l" rtl="0">
              <a:spcBef>
                <a:spcPts val="0"/>
              </a:spcBef>
              <a:buSzPct val="100000"/>
              <a:defRPr sz="1105"/>
            </a:lvl5pPr>
            <a:lvl6pPr marL="2478287" marR="0" lvl="5" indent="0" algn="l" rtl="0">
              <a:spcBef>
                <a:spcPts val="0"/>
              </a:spcBef>
              <a:buSzPct val="100000"/>
              <a:defRPr sz="1105"/>
            </a:lvl6pPr>
            <a:lvl7pPr marL="2977062" marR="0" lvl="6" indent="0" algn="l" rtl="0">
              <a:spcBef>
                <a:spcPts val="0"/>
              </a:spcBef>
              <a:buSzPct val="100000"/>
              <a:defRPr sz="1105"/>
            </a:lvl7pPr>
            <a:lvl8pPr marL="3475836" marR="0" lvl="7" indent="0" algn="l" rtl="0">
              <a:spcBef>
                <a:spcPts val="0"/>
              </a:spcBef>
              <a:buSzPct val="100000"/>
              <a:defRPr sz="1105"/>
            </a:lvl8pPr>
            <a:lvl9pPr marL="3974611" marR="0" lvl="8" indent="0" algn="l" rtl="0">
              <a:spcBef>
                <a:spcPts val="0"/>
              </a:spcBef>
              <a:buSzPct val="100000"/>
              <a:defRPr sz="1105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3883" y="8580902"/>
            <a:ext cx="2896200" cy="4924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ct val="100000"/>
              <a:defRPr sz="1105"/>
            </a:lvl1pPr>
            <a:lvl2pPr marL="498775" marR="0" lvl="1" indent="0" algn="l" rtl="0">
              <a:spcBef>
                <a:spcPts val="0"/>
              </a:spcBef>
              <a:buSzPct val="100000"/>
              <a:defRPr sz="1105"/>
            </a:lvl2pPr>
            <a:lvl3pPr marL="997549" marR="0" lvl="2" indent="0" algn="l" rtl="0">
              <a:spcBef>
                <a:spcPts val="0"/>
              </a:spcBef>
              <a:buSzPct val="100000"/>
              <a:defRPr sz="1105"/>
            </a:lvl3pPr>
            <a:lvl4pPr marL="1496324" marR="0" lvl="3" indent="0" algn="l" rtl="0">
              <a:spcBef>
                <a:spcPts val="0"/>
              </a:spcBef>
              <a:buSzPct val="100000"/>
              <a:defRPr sz="1105"/>
            </a:lvl4pPr>
            <a:lvl5pPr marL="1995099" marR="0" lvl="4" indent="0" algn="l" rtl="0">
              <a:spcBef>
                <a:spcPts val="0"/>
              </a:spcBef>
              <a:buSzPct val="100000"/>
              <a:defRPr sz="1105"/>
            </a:lvl5pPr>
            <a:lvl6pPr marL="2478287" marR="0" lvl="5" indent="0" algn="l" rtl="0">
              <a:spcBef>
                <a:spcPts val="0"/>
              </a:spcBef>
              <a:buSzPct val="100000"/>
              <a:defRPr sz="1105"/>
            </a:lvl6pPr>
            <a:lvl7pPr marL="2977062" marR="0" lvl="6" indent="0" algn="l" rtl="0">
              <a:spcBef>
                <a:spcPts val="0"/>
              </a:spcBef>
              <a:buSzPct val="100000"/>
              <a:defRPr sz="1105"/>
            </a:lvl7pPr>
            <a:lvl8pPr marL="3475836" marR="0" lvl="7" indent="0" algn="l" rtl="0">
              <a:spcBef>
                <a:spcPts val="0"/>
              </a:spcBef>
              <a:buSzPct val="100000"/>
              <a:defRPr sz="1105"/>
            </a:lvl8pPr>
            <a:lvl9pPr marL="3974611" marR="0" lvl="8" indent="0" algn="l" rtl="0">
              <a:spcBef>
                <a:spcPts val="0"/>
              </a:spcBef>
              <a:buSzPct val="100000"/>
              <a:defRPr sz="1105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2889" y="8580902"/>
            <a:ext cx="2133300" cy="49248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8"/>
          <p:cNvSpPr/>
          <p:nvPr/>
        </p:nvSpPr>
        <p:spPr>
          <a:xfrm>
            <a:off x="4992169" y="7310373"/>
            <a:ext cx="3118104" cy="823779"/>
          </a:xfrm>
          <a:prstGeom prst="roundRect">
            <a:avLst>
              <a:gd name="adj" fmla="val 19102"/>
            </a:avLst>
          </a:prstGeom>
          <a:solidFill>
            <a:srgbClr val="5F9842"/>
          </a:solidFill>
          <a:ln w="28575" cap="flat" cmpd="sng">
            <a:solidFill>
              <a:srgbClr val="75B4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have a good topic sentence</a:t>
            </a:r>
            <a:r>
              <a:rPr lang="en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sp>
        <p:nvSpPr>
          <p:cNvPr id="4" name="Shape 157"/>
          <p:cNvSpPr/>
          <p:nvPr/>
        </p:nvSpPr>
        <p:spPr>
          <a:xfrm>
            <a:off x="4857798" y="999746"/>
            <a:ext cx="3118104" cy="82296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This is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my </a:t>
            </a:r>
            <a:r>
              <a:rPr lang="en-US" sz="1100" b="1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topic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Example: Cooking classes in public schools.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157"/>
          <p:cNvSpPr/>
          <p:nvPr/>
        </p:nvSpPr>
        <p:spPr>
          <a:xfrm>
            <a:off x="529611" y="999746"/>
            <a:ext cx="3118104" cy="82296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What do I want to write about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sp>
        <p:nvSpPr>
          <p:cNvPr id="6" name="Shape 157"/>
          <p:cNvSpPr/>
          <p:nvPr/>
        </p:nvSpPr>
        <p:spPr>
          <a:xfrm>
            <a:off x="529611" y="2737565"/>
            <a:ext cx="3118104" cy="82296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What do I want to say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sp>
        <p:nvSpPr>
          <p:cNvPr id="7" name="Shape 157"/>
          <p:cNvSpPr/>
          <p:nvPr/>
        </p:nvSpPr>
        <p:spPr>
          <a:xfrm>
            <a:off x="4852350" y="2713500"/>
            <a:ext cx="3118104" cy="823779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This is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my </a:t>
            </a:r>
            <a:r>
              <a:rPr lang="en-US" sz="1100" b="1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main idea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Example: This is a good idea for students in the third grade and above.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60"/>
          <p:cNvCxnSpPr/>
          <p:nvPr/>
        </p:nvCxnSpPr>
        <p:spPr>
          <a:xfrm>
            <a:off x="2078420" y="1853479"/>
            <a:ext cx="0" cy="896112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" name="Shape 160"/>
          <p:cNvCxnSpPr/>
          <p:nvPr/>
        </p:nvCxnSpPr>
        <p:spPr>
          <a:xfrm flipV="1">
            <a:off x="3753986" y="6466754"/>
            <a:ext cx="1130833" cy="954145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160"/>
          <p:cNvCxnSpPr/>
          <p:nvPr/>
        </p:nvCxnSpPr>
        <p:spPr>
          <a:xfrm>
            <a:off x="3732221" y="5954382"/>
            <a:ext cx="1128536" cy="5861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160"/>
          <p:cNvCxnSpPr/>
          <p:nvPr/>
        </p:nvCxnSpPr>
        <p:spPr>
          <a:xfrm flipV="1">
            <a:off x="3729922" y="7690206"/>
            <a:ext cx="1130835" cy="20081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" name="Shape 223"/>
          <p:cNvSpPr txBox="1"/>
          <p:nvPr/>
        </p:nvSpPr>
        <p:spPr>
          <a:xfrm>
            <a:off x="529611" y="98583"/>
            <a:ext cx="6136463" cy="540491"/>
          </a:xfrm>
          <a:prstGeom prst="rect">
            <a:avLst/>
          </a:prstGeom>
          <a:noFill/>
          <a:ln>
            <a:noFill/>
          </a:ln>
        </p:spPr>
        <p:txBody>
          <a:bodyPr lIns="0" tIns="112203" rIns="0" bIns="112203" anchor="t" anchorCtr="0">
            <a:noAutofit/>
          </a:bodyPr>
          <a:lstStyle/>
          <a:p>
            <a:pPr marL="7793"/>
            <a:r>
              <a:rPr lang="en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Ask yourself: </a:t>
            </a:r>
            <a:r>
              <a:rPr lang="en-US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Writing a topic sentence</a:t>
            </a:r>
            <a:endParaRPr lang="en" sz="18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" name="Shape 157"/>
          <p:cNvSpPr/>
          <p:nvPr/>
        </p:nvSpPr>
        <p:spPr>
          <a:xfrm>
            <a:off x="529610" y="5572554"/>
            <a:ext cx="3118104" cy="82296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Is my topic sentence giving the reader </a:t>
            </a:r>
            <a:r>
              <a:rPr lang="en-US" sz="1100" b="1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enough information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sp>
        <p:nvSpPr>
          <p:cNvPr id="34" name="Shape 178"/>
          <p:cNvSpPr/>
          <p:nvPr/>
        </p:nvSpPr>
        <p:spPr>
          <a:xfrm>
            <a:off x="1826960" y="2071748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12203" rIns="0" bIns="112203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Next</a:t>
            </a:r>
            <a:endParaRPr lang="en" sz="1000" dirty="0">
              <a:solidFill>
                <a:schemeClr val="bg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Shape 157"/>
          <p:cNvSpPr/>
          <p:nvPr/>
        </p:nvSpPr>
        <p:spPr>
          <a:xfrm>
            <a:off x="527312" y="7311256"/>
            <a:ext cx="3118104" cy="82296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Can I </a:t>
            </a:r>
            <a:r>
              <a:rPr lang="en-US" sz="1100" b="1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prove, show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, or </a:t>
            </a:r>
            <a:r>
              <a:rPr lang="en-US" sz="1100" b="1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explain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my ideas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cxnSp>
        <p:nvCxnSpPr>
          <p:cNvPr id="37" name="Shape 160"/>
          <p:cNvCxnSpPr/>
          <p:nvPr/>
        </p:nvCxnSpPr>
        <p:spPr>
          <a:xfrm>
            <a:off x="2076123" y="6429405"/>
            <a:ext cx="0" cy="896112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163"/>
          <p:cNvSpPr/>
          <p:nvPr/>
        </p:nvSpPr>
        <p:spPr>
          <a:xfrm>
            <a:off x="1824663" y="6644556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639F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12222" rIns="0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  <p:sp>
        <p:nvSpPr>
          <p:cNvPr id="39" name="Shape 164"/>
          <p:cNvSpPr/>
          <p:nvPr/>
        </p:nvSpPr>
        <p:spPr>
          <a:xfrm>
            <a:off x="4067942" y="5831957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No</a:t>
            </a:r>
          </a:p>
        </p:txBody>
      </p:sp>
      <p:sp>
        <p:nvSpPr>
          <p:cNvPr id="45" name="Shape 163"/>
          <p:cNvSpPr/>
          <p:nvPr/>
        </p:nvSpPr>
        <p:spPr>
          <a:xfrm>
            <a:off x="4067942" y="7576633"/>
            <a:ext cx="502920" cy="2468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>
            <a:solidFill>
              <a:srgbClr val="639F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12222" rIns="0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  <p:sp>
        <p:nvSpPr>
          <p:cNvPr id="48" name="Shape 164"/>
          <p:cNvSpPr/>
          <p:nvPr/>
        </p:nvSpPr>
        <p:spPr>
          <a:xfrm>
            <a:off x="4066602" y="6812155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No</a:t>
            </a:r>
          </a:p>
        </p:txBody>
      </p:sp>
      <p:cxnSp>
        <p:nvCxnSpPr>
          <p:cNvPr id="51" name="Shape 160"/>
          <p:cNvCxnSpPr/>
          <p:nvPr/>
        </p:nvCxnSpPr>
        <p:spPr>
          <a:xfrm>
            <a:off x="3753986" y="1425965"/>
            <a:ext cx="998487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2" name="Shape 160"/>
          <p:cNvCxnSpPr/>
          <p:nvPr/>
        </p:nvCxnSpPr>
        <p:spPr>
          <a:xfrm>
            <a:off x="3753986" y="3130708"/>
            <a:ext cx="998487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" name="Shape 159"/>
          <p:cNvSpPr/>
          <p:nvPr/>
        </p:nvSpPr>
        <p:spPr>
          <a:xfrm>
            <a:off x="4993961" y="5572554"/>
            <a:ext cx="3118104" cy="823779"/>
          </a:xfrm>
          <a:prstGeom prst="roundRect">
            <a:avLst>
              <a:gd name="adj" fmla="val 19102"/>
            </a:avLst>
          </a:prstGeom>
          <a:solidFill>
            <a:srgbClr val="E16445"/>
          </a:solidFill>
          <a:ln w="28575" cap="flat" cmpd="sng">
            <a:solidFill>
              <a:srgbClr val="EC998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2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My </a:t>
            </a:r>
            <a:r>
              <a:rPr lang="en-US" sz="1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topic sentence needs to </a:t>
            </a:r>
            <a:r>
              <a:rPr lang="en-US" sz="12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 revised</a:t>
            </a:r>
            <a:r>
              <a:rPr lang="en" sz="1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cxnSp>
        <p:nvCxnSpPr>
          <p:cNvPr id="24" name="Shape 160"/>
          <p:cNvCxnSpPr/>
          <p:nvPr/>
        </p:nvCxnSpPr>
        <p:spPr>
          <a:xfrm>
            <a:off x="4298327" y="3856326"/>
            <a:ext cx="0" cy="150248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" name="Shape 157"/>
          <p:cNvSpPr/>
          <p:nvPr/>
        </p:nvSpPr>
        <p:spPr>
          <a:xfrm>
            <a:off x="2694177" y="4154618"/>
            <a:ext cx="3118104" cy="82296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2540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pPr algn="ctr"/>
            <a:r>
              <a:rPr lang="en-US" sz="11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Topic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+ </a:t>
            </a:r>
            <a:r>
              <a:rPr lang="en-US" sz="11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Main Idea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-US" sz="11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Topic Sentence</a:t>
            </a:r>
            <a:endParaRPr lang="en" sz="11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487900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342A"/>
      </a:hlink>
      <a:folHlink>
        <a:srgbClr val="DB34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 cmpd="sng">
          <a:solidFill>
            <a:srgbClr val="929395"/>
          </a:solidFill>
          <a:prstDash val="solid"/>
          <a:round/>
          <a:headEnd type="none" w="med" len="med"/>
          <a:tailEnd type="none" w="med" len="med"/>
        </a:ln>
      </a:spPr>
      <a:bodyPr lIns="112222" tIns="112222" rIns="112222" bIns="112203" anchor="ctr" anchorCtr="0">
        <a:noAutofit/>
      </a:bodyPr>
      <a:lstStyle>
        <a:defPPr>
          <a:defRPr sz="1473" dirty="0">
            <a:solidFill>
              <a:srgbClr val="552656"/>
            </a:solidFill>
            <a:latin typeface="Lato"/>
            <a:ea typeface="Lato"/>
            <a:cs typeface="Lato"/>
            <a:sym typeface="Lato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81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 Neue</vt:lpstr>
      <vt:lpstr>Lato</vt:lpstr>
      <vt:lpstr>Noto Symbol</vt:lpstr>
      <vt:lpstr>simple-light-2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yourself: Writing a topic sentence</dc:title>
  <dc:subject/>
  <dc:creator>College for America</dc:creator>
  <cp:keywords/>
  <dc:description/>
  <cp:lastModifiedBy>Chris Glendening</cp:lastModifiedBy>
  <cp:revision>297</cp:revision>
  <cp:lastPrinted>2016-11-21T16:55:02Z</cp:lastPrinted>
  <dcterms:modified xsi:type="dcterms:W3CDTF">2016-11-21T19:54:18Z</dcterms:modified>
  <cp:category/>
</cp:coreProperties>
</file>