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73" r:id="rId3"/>
  </p:sldIdLst>
  <p:sldSz cx="73152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E13"/>
    <a:srgbClr val="A61C00"/>
    <a:srgbClr val="639F42"/>
    <a:srgbClr val="552656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 autoAdjust="0"/>
    <p:restoredTop sz="94545"/>
  </p:normalViewPr>
  <p:slideViewPr>
    <p:cSldViewPr snapToGrid="0" snapToObjects="1">
      <p:cViewPr varScale="1">
        <p:scale>
          <a:sx n="97" d="100"/>
          <a:sy n="97" d="100"/>
        </p:scale>
        <p:origin x="3016" y="192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CS16.3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5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49366" y="1058956"/>
            <a:ext cx="6816480" cy="291925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49360" y="4030760"/>
            <a:ext cx="6816480" cy="112725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360" y="1573160"/>
            <a:ext cx="6816480" cy="27925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360" y="4483167"/>
            <a:ext cx="6816480" cy="18500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1910"/>
            <a:ext cx="731568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417" y="6433165"/>
            <a:ext cx="7315200" cy="8938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58944" y="2475453"/>
            <a:ext cx="5678880" cy="92842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75877" y="3299836"/>
            <a:ext cx="5668080" cy="153173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75878" y="6390950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477" y="6597310"/>
            <a:ext cx="964800" cy="57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2" y="-52910"/>
            <a:ext cx="7315199" cy="648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55607" y="292407"/>
            <a:ext cx="6193440" cy="1229653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100665" y="292950"/>
            <a:ext cx="5848800" cy="7808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00666" y="1924132"/>
            <a:ext cx="5858880" cy="448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100665" y="1073904"/>
            <a:ext cx="5858880" cy="474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8477" y="6597310"/>
            <a:ext cx="964800" cy="57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" y="0"/>
            <a:ext cx="717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097144" y="3020297"/>
            <a:ext cx="5678880" cy="92842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114077" y="3844681"/>
            <a:ext cx="5668080" cy="1531732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8477" y="6597310"/>
            <a:ext cx="964800" cy="57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" y="0"/>
            <a:ext cx="717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7315200" cy="572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72" y="6090236"/>
            <a:ext cx="1541520" cy="91349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258944" y="2475453"/>
            <a:ext cx="5678880" cy="92842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75877" y="3815235"/>
            <a:ext cx="5668080" cy="15317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75878" y="6390950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55607" y="292407"/>
            <a:ext cx="6193440" cy="12296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55607" y="1911571"/>
            <a:ext cx="6193440" cy="486826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55607" y="292407"/>
            <a:ext cx="6193440" cy="12296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55607" y="1911571"/>
            <a:ext cx="6193440" cy="486826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55607" y="292407"/>
            <a:ext cx="6193440" cy="12296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87680" y="2274155"/>
            <a:ext cx="4323120" cy="6429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932681" y="2274155"/>
            <a:ext cx="4323120" cy="6429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49360" y="3058991"/>
            <a:ext cx="6816480" cy="119722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55607" y="292407"/>
            <a:ext cx="6193440" cy="12296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65762" y="291258"/>
            <a:ext cx="2406720" cy="123946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860041" y="291260"/>
            <a:ext cx="4089360" cy="624341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65762" y="1530781"/>
            <a:ext cx="2406720" cy="500394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433830" y="5120645"/>
            <a:ext cx="4389120" cy="60458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433830" y="653626"/>
            <a:ext cx="4389120" cy="438912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433830" y="5725166"/>
            <a:ext cx="4389120" cy="858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755607" y="292407"/>
            <a:ext cx="6193440" cy="12296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418209" y="1248980"/>
            <a:ext cx="4868267" cy="619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4002582" y="3450738"/>
            <a:ext cx="8314453" cy="21919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-442439" y="1319658"/>
            <a:ext cx="8314453" cy="64540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49360" y="632929"/>
            <a:ext cx="6816480" cy="8145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9360" y="1639076"/>
            <a:ext cx="6816480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49360" y="632929"/>
            <a:ext cx="6816480" cy="8145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49360" y="1639076"/>
            <a:ext cx="3199920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865920" y="1639076"/>
            <a:ext cx="3199920" cy="48588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49360" y="632929"/>
            <a:ext cx="6816480" cy="8145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49360" y="790192"/>
            <a:ext cx="2246400" cy="107477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49360" y="1976324"/>
            <a:ext cx="2246400" cy="45218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2200" y="640217"/>
            <a:ext cx="5094240" cy="581802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57600" y="-178"/>
            <a:ext cx="36576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2400" y="1753850"/>
            <a:ext cx="3236160" cy="210816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12400" y="3986596"/>
            <a:ext cx="3236160" cy="175658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951600" y="1029800"/>
            <a:ext cx="3069600" cy="52552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9360" y="6016822"/>
            <a:ext cx="4799040" cy="86058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9360" y="632929"/>
            <a:ext cx="6816480" cy="8145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9360" y="1639076"/>
            <a:ext cx="6816480" cy="4858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77966" y="6632133"/>
            <a:ext cx="438960" cy="559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55607" y="292407"/>
            <a:ext cx="6193440" cy="12296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55607" y="1911571"/>
            <a:ext cx="6193440" cy="486826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66146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499106" y="6779972"/>
            <a:ext cx="2316960" cy="38912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242311" y="6779972"/>
            <a:ext cx="1706640" cy="38912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3"/>
          <p:cNvSpPr txBox="1"/>
          <p:nvPr/>
        </p:nvSpPr>
        <p:spPr>
          <a:xfrm>
            <a:off x="244327" y="69843"/>
            <a:ext cx="6136463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Deciding what support to use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157"/>
          <p:cNvSpPr/>
          <p:nvPr/>
        </p:nvSpPr>
        <p:spPr>
          <a:xfrm>
            <a:off x="244326" y="898807"/>
            <a:ext cx="3870508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Will this supporting detail tell my reader more about my topic sentence and prove, show, or explain the main idea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4" name="Shape 157"/>
          <p:cNvSpPr/>
          <p:nvPr/>
        </p:nvSpPr>
        <p:spPr>
          <a:xfrm>
            <a:off x="244326" y="4182025"/>
            <a:ext cx="3870508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Is my supporting detail accurate and based on facts, statistics, or examples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5" name="Shape 157"/>
          <p:cNvSpPr/>
          <p:nvPr/>
        </p:nvSpPr>
        <p:spPr>
          <a:xfrm>
            <a:off x="244326" y="2557065"/>
            <a:ext cx="3870508" cy="9144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Will this supporting detail convince my audience that I am correct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6" name="Shape 159"/>
          <p:cNvSpPr/>
          <p:nvPr/>
        </p:nvSpPr>
        <p:spPr>
          <a:xfrm>
            <a:off x="5200708" y="2465808"/>
            <a:ext cx="1905959" cy="1088136"/>
          </a:xfrm>
          <a:prstGeom prst="roundRect">
            <a:avLst>
              <a:gd name="adj" fmla="val 19102"/>
            </a:avLst>
          </a:prstGeom>
          <a:solidFill>
            <a:srgbClr val="E16445"/>
          </a:solidFill>
          <a:ln w="28575" cap="flat" cmpd="sng">
            <a:solidFill>
              <a:srgbClr val="EC99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detail WILL NOT support my topic</a:t>
            </a:r>
            <a:r>
              <a:rPr lang="en" sz="11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7" name="Shape 158"/>
          <p:cNvSpPr/>
          <p:nvPr/>
        </p:nvSpPr>
        <p:spPr>
          <a:xfrm>
            <a:off x="1298781" y="5828254"/>
            <a:ext cx="1789828" cy="1088136"/>
          </a:xfrm>
          <a:prstGeom prst="roundRect">
            <a:avLst>
              <a:gd name="adj" fmla="val 19102"/>
            </a:avLst>
          </a:prstGeom>
          <a:solidFill>
            <a:srgbClr val="5F9842"/>
          </a:solidFill>
          <a:ln w="28575" cap="flat" cmpd="sng">
            <a:solidFill>
              <a:srgbClr val="75B4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1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-US" sz="11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detail WILL support my topic</a:t>
            </a:r>
            <a:r>
              <a:rPr lang="en" sz="11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cxnSp>
        <p:nvCxnSpPr>
          <p:cNvPr id="8" name="Shape 160"/>
          <p:cNvCxnSpPr/>
          <p:nvPr/>
        </p:nvCxnSpPr>
        <p:spPr>
          <a:xfrm flipH="1">
            <a:off x="2179581" y="1875217"/>
            <a:ext cx="2" cy="64008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" name="Shape 160"/>
          <p:cNvCxnSpPr/>
          <p:nvPr/>
        </p:nvCxnSpPr>
        <p:spPr>
          <a:xfrm>
            <a:off x="4169763" y="1350005"/>
            <a:ext cx="1030945" cy="116933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160"/>
          <p:cNvCxnSpPr/>
          <p:nvPr/>
        </p:nvCxnSpPr>
        <p:spPr>
          <a:xfrm flipV="1">
            <a:off x="4169763" y="3009877"/>
            <a:ext cx="976015" cy="5567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60"/>
          <p:cNvCxnSpPr/>
          <p:nvPr/>
        </p:nvCxnSpPr>
        <p:spPr>
          <a:xfrm flipH="1">
            <a:off x="2193696" y="3500177"/>
            <a:ext cx="1" cy="64008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0"/>
          <p:cNvCxnSpPr/>
          <p:nvPr/>
        </p:nvCxnSpPr>
        <p:spPr>
          <a:xfrm flipH="1">
            <a:off x="2193695" y="5132527"/>
            <a:ext cx="1" cy="64008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3"/>
          <p:cNvSpPr/>
          <p:nvPr/>
        </p:nvSpPr>
        <p:spPr>
          <a:xfrm>
            <a:off x="1922627" y="2044344"/>
            <a:ext cx="502920" cy="23774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639F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16" name="Shape 163"/>
          <p:cNvSpPr/>
          <p:nvPr/>
        </p:nvSpPr>
        <p:spPr>
          <a:xfrm>
            <a:off x="1922627" y="3659906"/>
            <a:ext cx="502920" cy="23774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639F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17" name="Shape 163"/>
          <p:cNvSpPr/>
          <p:nvPr/>
        </p:nvSpPr>
        <p:spPr>
          <a:xfrm>
            <a:off x="1922627" y="5263441"/>
            <a:ext cx="502920" cy="23774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639F4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112222" rIns="0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274E13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cxnSp>
        <p:nvCxnSpPr>
          <p:cNvPr id="23" name="Shape 160"/>
          <p:cNvCxnSpPr/>
          <p:nvPr/>
        </p:nvCxnSpPr>
        <p:spPr>
          <a:xfrm flipV="1">
            <a:off x="4169762" y="3583809"/>
            <a:ext cx="1114676" cy="108593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" name="Shape 164"/>
          <p:cNvSpPr/>
          <p:nvPr/>
        </p:nvSpPr>
        <p:spPr>
          <a:xfrm>
            <a:off x="4378155" y="1715437"/>
            <a:ext cx="502920" cy="23774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30" name="Shape 164"/>
          <p:cNvSpPr/>
          <p:nvPr/>
        </p:nvSpPr>
        <p:spPr>
          <a:xfrm>
            <a:off x="4378155" y="2877937"/>
            <a:ext cx="502920" cy="23774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  <p:sp>
        <p:nvSpPr>
          <p:cNvPr id="31" name="Shape 164"/>
          <p:cNvSpPr/>
          <p:nvPr/>
        </p:nvSpPr>
        <p:spPr>
          <a:xfrm>
            <a:off x="4378155" y="4079908"/>
            <a:ext cx="502920" cy="23774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112203" bIns="112203" anchor="ctr" anchorCtr="0">
            <a:noAutofit/>
          </a:bodyPr>
          <a:lstStyle/>
          <a:p>
            <a:pPr algn="ctr"/>
            <a:r>
              <a:rPr lang="en" sz="1000" dirty="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13681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80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Helvetica Neue</vt:lpstr>
      <vt:lpstr>Lato</vt:lpstr>
      <vt:lpstr>Noto Symbol</vt:lpstr>
      <vt:lpstr>Arial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Deciding what support to use</dc:title>
  <dc:subject/>
  <dc:creator>College for America</dc:creator>
  <cp:keywords/>
  <dc:description/>
  <cp:lastModifiedBy>Chris Glendening</cp:lastModifiedBy>
  <cp:revision>289</cp:revision>
  <dcterms:modified xsi:type="dcterms:W3CDTF">2016-11-21T20:28:58Z</dcterms:modified>
  <cp:category/>
</cp:coreProperties>
</file>