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</p:sldMasterIdLst>
  <p:notesMasterIdLst>
    <p:notesMasterId r:id="rId4"/>
  </p:notesMasterIdLst>
  <p:sldIdLst>
    <p:sldId id="283" r:id="rId3"/>
  </p:sldIdLst>
  <p:sldSz cx="7772400" cy="51435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552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9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685800"/>
            <a:ext cx="518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48185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685800"/>
            <a:ext cx="518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53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64952" y="744575"/>
            <a:ext cx="724251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64945" y="2834125"/>
            <a:ext cx="724251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4945" y="1106125"/>
            <a:ext cx="724251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64945" y="3152225"/>
            <a:ext cx="724251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8375"/>
            <a:ext cx="77729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443" y="4523317"/>
            <a:ext cx="7772400" cy="6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75128" y="1740550"/>
            <a:ext cx="603381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93118" y="2320198"/>
            <a:ext cx="602233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93119" y="4493637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2757" y="4638730"/>
            <a:ext cx="10251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0" y="-37203"/>
            <a:ext cx="7772398" cy="456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69456" y="205981"/>
            <a:ext cx="6214350" cy="549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69459" y="1352906"/>
            <a:ext cx="6225060" cy="315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169456" y="755086"/>
            <a:ext cx="6225060" cy="33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2757" y="4638730"/>
            <a:ext cx="10251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" y="0"/>
            <a:ext cx="762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165716" y="2123644"/>
            <a:ext cx="603381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183706" y="2703292"/>
            <a:ext cx="602233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2757" y="4638730"/>
            <a:ext cx="10251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" y="0"/>
            <a:ext cx="762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rgbClr val="131E2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/>
          <p:nvPr userDrawn="1"/>
        </p:nvSpPr>
        <p:spPr>
          <a:xfrm>
            <a:off x="0" y="0"/>
            <a:ext cx="7772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772400" cy="40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088" y="4282194"/>
            <a:ext cx="1637865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75128" y="1740550"/>
            <a:ext cx="603381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293118" y="2682584"/>
            <a:ext cx="6022335" cy="1077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293119" y="4493637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802833" y="1344070"/>
            <a:ext cx="658053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66040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01600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42240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181610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222500" lvl="5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628900" lvl="6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035300" lvl="7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441700" lvl="8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02833" y="1344070"/>
            <a:ext cx="658053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64945" y="2150850"/>
            <a:ext cx="724251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18159" y="1599015"/>
            <a:ext cx="459331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5240973" y="1599015"/>
            <a:ext cx="459331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88623" y="204788"/>
            <a:ext cx="2557140" cy="8715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038793" y="204789"/>
            <a:ext cx="4344945" cy="43899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388623" y="1076328"/>
            <a:ext cx="2557140" cy="35184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400" lvl="1" indent="0" rtl="0">
              <a:spcBef>
                <a:spcPts val="0"/>
              </a:spcBef>
              <a:buFont typeface="Helvetica Neue"/>
              <a:buNone/>
              <a:defRPr/>
            </a:lvl2pPr>
            <a:lvl3pPr marL="812800" lvl="2" indent="0" rtl="0">
              <a:spcBef>
                <a:spcPts val="0"/>
              </a:spcBef>
              <a:buFont typeface="Calibri"/>
              <a:buNone/>
              <a:defRPr/>
            </a:lvl3pPr>
            <a:lvl4pPr marL="1219200" lvl="3" indent="0" rtl="0">
              <a:spcBef>
                <a:spcPts val="0"/>
              </a:spcBef>
              <a:buFont typeface="Calibri"/>
              <a:buNone/>
              <a:defRPr/>
            </a:lvl4pPr>
            <a:lvl5pPr marL="1625600" lvl="4" indent="0" rtl="0">
              <a:spcBef>
                <a:spcPts val="0"/>
              </a:spcBef>
              <a:buFont typeface="Calibri"/>
              <a:buNone/>
              <a:defRPr/>
            </a:lvl5pPr>
            <a:lvl6pPr marL="2019300" lvl="5" indent="0" rtl="0">
              <a:spcBef>
                <a:spcPts val="0"/>
              </a:spcBef>
              <a:buFont typeface="Calibri"/>
              <a:buNone/>
              <a:defRPr/>
            </a:lvl6pPr>
            <a:lvl7pPr marL="2425700" lvl="6" indent="0" rtl="0">
              <a:spcBef>
                <a:spcPts val="0"/>
              </a:spcBef>
              <a:buFont typeface="Calibri"/>
              <a:buNone/>
              <a:defRPr/>
            </a:lvl7pPr>
            <a:lvl8pPr marL="2832100" lvl="7" indent="0" rtl="0">
              <a:spcBef>
                <a:spcPts val="0"/>
              </a:spcBef>
              <a:buFont typeface="Calibri"/>
              <a:buNone/>
              <a:defRPr/>
            </a:lvl8pPr>
            <a:lvl9pPr marL="32385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523445" y="3600451"/>
            <a:ext cx="4663440" cy="4251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pic" idx="2"/>
          </p:nvPr>
        </p:nvSpPr>
        <p:spPr>
          <a:xfrm>
            <a:off x="1523445" y="459581"/>
            <a:ext cx="466344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523445" y="4025504"/>
            <a:ext cx="4663440" cy="60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400" lvl="1" indent="0" rtl="0">
              <a:spcBef>
                <a:spcPts val="0"/>
              </a:spcBef>
              <a:buFont typeface="Helvetica Neue"/>
              <a:buNone/>
              <a:defRPr/>
            </a:lvl2pPr>
            <a:lvl3pPr marL="812800" lvl="2" indent="0" rtl="0">
              <a:spcBef>
                <a:spcPts val="0"/>
              </a:spcBef>
              <a:buFont typeface="Calibri"/>
              <a:buNone/>
              <a:defRPr/>
            </a:lvl3pPr>
            <a:lvl4pPr marL="1219200" lvl="3" indent="0" rtl="0">
              <a:spcBef>
                <a:spcPts val="0"/>
              </a:spcBef>
              <a:buFont typeface="Calibri"/>
              <a:buNone/>
              <a:defRPr/>
            </a:lvl4pPr>
            <a:lvl5pPr marL="1625600" lvl="4" indent="0" rtl="0">
              <a:spcBef>
                <a:spcPts val="0"/>
              </a:spcBef>
              <a:buFont typeface="Calibri"/>
              <a:buNone/>
              <a:defRPr/>
            </a:lvl5pPr>
            <a:lvl6pPr marL="2019300" lvl="5" indent="0" rtl="0">
              <a:spcBef>
                <a:spcPts val="0"/>
              </a:spcBef>
              <a:buFont typeface="Calibri"/>
              <a:buNone/>
              <a:defRPr/>
            </a:lvl6pPr>
            <a:lvl7pPr marL="2425700" lvl="6" indent="0" rtl="0">
              <a:spcBef>
                <a:spcPts val="0"/>
              </a:spcBef>
              <a:buFont typeface="Calibri"/>
              <a:buNone/>
              <a:defRPr/>
            </a:lvl7pPr>
            <a:lvl8pPr marL="2832100" lvl="7" indent="0" rtl="0">
              <a:spcBef>
                <a:spcPts val="0"/>
              </a:spcBef>
              <a:buFont typeface="Calibri"/>
              <a:buNone/>
              <a:defRPr/>
            </a:lvl8pPr>
            <a:lvl9pPr marL="32385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2381610" y="-234694"/>
            <a:ext cx="3423000" cy="658053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 rot="5400000">
            <a:off x="5746743" y="2032439"/>
            <a:ext cx="5846100" cy="232891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 rot="5400000">
            <a:off x="1023909" y="-231833"/>
            <a:ext cx="5846100" cy="68574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724251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339991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107540" y="1152475"/>
            <a:ext cx="339991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64945" y="555600"/>
            <a:ext cx="23868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64945" y="1389600"/>
            <a:ext cx="23868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6713" y="450150"/>
            <a:ext cx="541263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886200" y="-125"/>
            <a:ext cx="388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5675" y="1233175"/>
            <a:ext cx="343842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25675" y="2803075"/>
            <a:ext cx="343842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198575" y="724075"/>
            <a:ext cx="32614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64945" y="4230575"/>
            <a:ext cx="509898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724251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02833" y="1344070"/>
            <a:ext cx="658053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400" marR="0" lvl="1" indent="0" algn="l" rtl="0">
              <a:spcBef>
                <a:spcPts val="0"/>
              </a:spcBef>
              <a:buSzPct val="100000"/>
              <a:defRPr sz="900"/>
            </a:lvl2pPr>
            <a:lvl3pPr marL="812800" marR="0" lvl="2" indent="0" algn="l" rtl="0">
              <a:spcBef>
                <a:spcPts val="0"/>
              </a:spcBef>
              <a:buSzPct val="100000"/>
              <a:defRPr sz="900"/>
            </a:lvl3pPr>
            <a:lvl4pPr marL="1219200" marR="0" lvl="3" indent="0" algn="l" rtl="0">
              <a:spcBef>
                <a:spcPts val="0"/>
              </a:spcBef>
              <a:buSzPct val="100000"/>
              <a:defRPr sz="900"/>
            </a:lvl4pPr>
            <a:lvl5pPr marL="1625600" marR="0" lvl="4" indent="0" algn="l" rtl="0">
              <a:spcBef>
                <a:spcPts val="0"/>
              </a:spcBef>
              <a:buSzPct val="100000"/>
              <a:defRPr sz="900"/>
            </a:lvl5pPr>
            <a:lvl6pPr marL="2019300" marR="0" lvl="5" indent="0" algn="l" rtl="0">
              <a:spcBef>
                <a:spcPts val="0"/>
              </a:spcBef>
              <a:buSzPct val="100000"/>
              <a:defRPr sz="900"/>
            </a:lvl6pPr>
            <a:lvl7pPr marL="2425700" marR="0" lvl="6" indent="0" algn="l" rtl="0">
              <a:spcBef>
                <a:spcPts val="0"/>
              </a:spcBef>
              <a:buSzPct val="100000"/>
              <a:defRPr sz="900"/>
            </a:lvl7pPr>
            <a:lvl8pPr marL="2832100" marR="0" lvl="7" indent="0" algn="l" rtl="0">
              <a:spcBef>
                <a:spcPts val="0"/>
              </a:spcBef>
              <a:buSzPct val="100000"/>
              <a:defRPr sz="900"/>
            </a:lvl8pPr>
            <a:lvl9pPr marL="3238500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400" marR="0" lvl="1" indent="0" algn="l" rtl="0">
              <a:spcBef>
                <a:spcPts val="0"/>
              </a:spcBef>
              <a:buSzPct val="100000"/>
              <a:defRPr sz="900"/>
            </a:lvl2pPr>
            <a:lvl3pPr marL="812800" marR="0" lvl="2" indent="0" algn="l" rtl="0">
              <a:spcBef>
                <a:spcPts val="0"/>
              </a:spcBef>
              <a:buSzPct val="100000"/>
              <a:defRPr sz="900"/>
            </a:lvl3pPr>
            <a:lvl4pPr marL="1219200" marR="0" lvl="3" indent="0" algn="l" rtl="0">
              <a:spcBef>
                <a:spcPts val="0"/>
              </a:spcBef>
              <a:buSzPct val="100000"/>
              <a:defRPr sz="900"/>
            </a:lvl4pPr>
            <a:lvl5pPr marL="1625600" marR="0" lvl="4" indent="0" algn="l" rtl="0">
              <a:spcBef>
                <a:spcPts val="0"/>
              </a:spcBef>
              <a:buSzPct val="100000"/>
              <a:defRPr sz="900"/>
            </a:lvl5pPr>
            <a:lvl6pPr marL="2019300" marR="0" lvl="5" indent="0" algn="l" rtl="0">
              <a:spcBef>
                <a:spcPts val="0"/>
              </a:spcBef>
              <a:buSzPct val="100000"/>
              <a:defRPr sz="900"/>
            </a:lvl6pPr>
            <a:lvl7pPr marL="2425700" marR="0" lvl="6" indent="0" algn="l" rtl="0">
              <a:spcBef>
                <a:spcPts val="0"/>
              </a:spcBef>
              <a:buSzPct val="100000"/>
              <a:defRPr sz="900"/>
            </a:lvl7pPr>
            <a:lvl8pPr marL="2832100" marR="0" lvl="7" indent="0" algn="l" rtl="0">
              <a:spcBef>
                <a:spcPts val="0"/>
              </a:spcBef>
              <a:buSzPct val="100000"/>
              <a:defRPr sz="900"/>
            </a:lvl8pPr>
            <a:lvl9pPr marL="3238500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 idx="4294967295"/>
          </p:nvPr>
        </p:nvSpPr>
        <p:spPr>
          <a:xfrm>
            <a:off x="6524835" y="328627"/>
            <a:ext cx="1933500" cy="2034600"/>
          </a:xfrm>
          <a:prstGeom prst="rect">
            <a:avLst/>
          </a:prstGeom>
        </p:spPr>
        <p:txBody>
          <a:bodyPr lIns="57150" tIns="57150" rIns="57150" bIns="57150" anchor="t" anchorCtr="0">
            <a:noAutofit/>
          </a:bodyPr>
          <a:lstStyle/>
          <a:p>
            <a:pPr>
              <a:buClr>
                <a:schemeClr val="dk1"/>
              </a:buClr>
              <a:buSzPct val="91666"/>
            </a:pPr>
            <a:r>
              <a:rPr lang="en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Compelling Introduction</a:t>
            </a:r>
          </a:p>
          <a:p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4" name="Shape 714" descr="compintro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56" y="1418213"/>
            <a:ext cx="3510800" cy="4006331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Shape 717"/>
          <p:cNvSpPr txBox="1"/>
          <p:nvPr/>
        </p:nvSpPr>
        <p:spPr>
          <a:xfrm>
            <a:off x="0" y="-3724"/>
            <a:ext cx="4403100" cy="4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 compelling introduction</a:t>
            </a:r>
          </a:p>
        </p:txBody>
      </p:sp>
      <p:sp>
        <p:nvSpPr>
          <p:cNvPr id="718" name="Shape 718"/>
          <p:cNvSpPr txBox="1"/>
          <p:nvPr/>
        </p:nvSpPr>
        <p:spPr>
          <a:xfrm>
            <a:off x="4755354" y="3288984"/>
            <a:ext cx="3017045" cy="14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Jose’s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starts </a:t>
            </a:r>
            <a:r>
              <a:rPr lang="en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with a 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sentence that captures Marcia’s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provides </a:t>
            </a:r>
            <a:r>
              <a:rPr lang="en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background information about 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widgets.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closes </a:t>
            </a:r>
            <a:r>
              <a:rPr lang="en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with 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three </a:t>
            </a:r>
            <a:r>
              <a:rPr lang="en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things 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" sz="1200" b="1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discuss further.</a:t>
            </a:r>
            <a:endParaRPr lang="en" sz="12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4026435" y="137857"/>
            <a:ext cx="3244940" cy="1792166"/>
          </a:xfrm>
          <a:prstGeom prst="wedgeRoundRectCallout">
            <a:avLst>
              <a:gd name="adj1" fmla="val -51617"/>
              <a:gd name="adj2" fmla="val 60785"/>
              <a:gd name="adj3" fmla="val 16667"/>
            </a:avLst>
          </a:prstGeom>
          <a:solidFill>
            <a:schemeClr val="bg1"/>
          </a:solidFill>
          <a:ln>
            <a:solidFill>
              <a:srgbClr val="5F9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5F9842"/>
                </a:solidFill>
              </a:rPr>
              <a:t>Hi, I’m Jose. I’m a product director for </a:t>
            </a:r>
            <a:r>
              <a:rPr lang="en-US" sz="1200" dirty="0" smtClean="0">
                <a:solidFill>
                  <a:srgbClr val="5F9842"/>
                </a:solidFill>
              </a:rPr>
              <a:t>Widget </a:t>
            </a:r>
            <a:r>
              <a:rPr lang="en-US" sz="1200" dirty="0">
                <a:solidFill>
                  <a:srgbClr val="5F9842"/>
                </a:solidFill>
              </a:rPr>
              <a:t>Co, the world’s largest widget builder. Did you know workers in the US use some kind of widget at least 5 times a </a:t>
            </a:r>
            <a:r>
              <a:rPr lang="en-US" sz="1200" dirty="0" smtClean="0">
                <a:solidFill>
                  <a:srgbClr val="5F9842"/>
                </a:solidFill>
                <a:latin typeface="Lato" panose="020F0502020204030203" pitchFamily="34" charset="0"/>
              </a:rPr>
              <a:t>day!  Amazing</a:t>
            </a:r>
            <a:r>
              <a:rPr lang="en-US" sz="1200" dirty="0">
                <a:solidFill>
                  <a:srgbClr val="5F9842"/>
                </a:solidFill>
                <a:latin typeface="Lato" panose="020F0502020204030203" pitchFamily="34" charset="0"/>
              </a:rPr>
              <a:t>, I </a:t>
            </a:r>
            <a:r>
              <a:rPr lang="en-US" sz="1200" dirty="0" smtClean="0">
                <a:solidFill>
                  <a:srgbClr val="5F9842"/>
                </a:solidFill>
                <a:latin typeface="Lato" panose="020F0502020204030203" pitchFamily="34" charset="0"/>
              </a:rPr>
              <a:t>know.  We </a:t>
            </a:r>
            <a:r>
              <a:rPr lang="en-US" sz="1200" dirty="0">
                <a:solidFill>
                  <a:srgbClr val="5F9842"/>
                </a:solidFill>
                <a:latin typeface="Lato" panose="020F0502020204030203" pitchFamily="34" charset="0"/>
              </a:rPr>
              <a:t>think the best way to make a great widget is to talk directly to customers about what they want, build at the highest quality, and provide </a:t>
            </a:r>
            <a:r>
              <a:rPr lang="en-US" sz="1200" dirty="0" smtClean="0">
                <a:solidFill>
                  <a:srgbClr val="5F9842"/>
                </a:solidFill>
                <a:latin typeface="Lato" panose="020F0502020204030203" pitchFamily="34" charset="0"/>
              </a:rPr>
              <a:t>excellent service</a:t>
            </a:r>
            <a:r>
              <a:rPr lang="en-US" sz="1200" dirty="0">
                <a:solidFill>
                  <a:srgbClr val="5F9842"/>
                </a:solidFill>
                <a:latin typeface="Lato" panose="020F0502020204030203" pitchFamily="34" charset="0"/>
              </a:rPr>
              <a:t>.  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1429303" y="783771"/>
            <a:ext cx="1351328" cy="734334"/>
          </a:xfrm>
          <a:prstGeom prst="wedgeRoundRectCallout">
            <a:avLst>
              <a:gd name="adj1" fmla="val -32206"/>
              <a:gd name="adj2" fmla="val 77149"/>
              <a:gd name="adj3" fmla="val 16667"/>
            </a:avLst>
          </a:prstGeom>
          <a:solidFill>
            <a:schemeClr val="bg1"/>
          </a:solidFill>
          <a:ln>
            <a:solidFill>
              <a:srgbClr val="552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Hi! I’m Marcia.  My company makes gadgets.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Noto Symbol</vt:lpstr>
      <vt:lpstr>Calibri</vt:lpstr>
      <vt:lpstr>Lato</vt:lpstr>
      <vt:lpstr>Arial</vt:lpstr>
      <vt:lpstr>Helvetica Neue</vt:lpstr>
      <vt:lpstr>simple-light-2</vt:lpstr>
      <vt:lpstr>Office Theme</vt:lpstr>
      <vt:lpstr>Compelling Introduction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compelling introduction</dc:title>
  <dc:creator>Burr, Elizabeth</dc:creator>
  <cp:lastModifiedBy>Burr, Elizabeth</cp:lastModifiedBy>
  <cp:revision>5</cp:revision>
  <dcterms:modified xsi:type="dcterms:W3CDTF">2016-11-22T17:27:18Z</dcterms:modified>
</cp:coreProperties>
</file>