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75" r:id="rId3"/>
  </p:sldIdLst>
  <p:sldSz cx="7315200" cy="10972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56"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B"/>
    <a:srgbClr val="552656"/>
    <a:srgbClr val="639F42"/>
    <a:srgbClr val="7CBA42"/>
    <a:srgbClr val="E18225"/>
    <a:srgbClr val="F79A1F"/>
    <a:srgbClr val="025B5B"/>
    <a:srgbClr val="098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38" autoAdjust="0"/>
    <p:restoredTop sz="94518"/>
  </p:normalViewPr>
  <p:slideViewPr>
    <p:cSldViewPr snapToGrid="0" snapToObjects="1">
      <p:cViewPr>
        <p:scale>
          <a:sx n="140" d="100"/>
          <a:sy n="140" d="100"/>
        </p:scale>
        <p:origin x="2008" y="-824"/>
      </p:cViewPr>
      <p:guideLst>
        <p:guide orient="horz" pos="3456"/>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86000" y="685800"/>
            <a:ext cx="228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673565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r>
              <a:rPr lang="en-US" smtClean="0"/>
              <a:t>CS17.6</a:t>
            </a:r>
            <a:endParaRPr lang="en-US" dirty="0"/>
          </a:p>
        </p:txBody>
      </p:sp>
    </p:spTree>
    <p:extLst>
      <p:ext uri="{BB962C8B-B14F-4D97-AF65-F5344CB8AC3E}">
        <p14:creationId xmlns:p14="http://schemas.microsoft.com/office/powerpoint/2010/main" val="165618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49367" y="1588432"/>
            <a:ext cx="6816480" cy="4378880"/>
          </a:xfrm>
          <a:prstGeom prst="rect">
            <a:avLst/>
          </a:prstGeom>
        </p:spPr>
        <p:txBody>
          <a:bodyPr lIns="91425" tIns="91425" rIns="91425" bIns="91425" anchor="b" anchorCtr="0"/>
          <a:lstStyle>
            <a:lvl1pPr lvl="0" algn="ctr">
              <a:spcBef>
                <a:spcPts val="0"/>
              </a:spcBef>
              <a:buSzPct val="100000"/>
              <a:defRPr sz="6382"/>
            </a:lvl1pPr>
            <a:lvl2pPr lvl="1" algn="ctr">
              <a:spcBef>
                <a:spcPts val="0"/>
              </a:spcBef>
              <a:buSzPct val="100000"/>
              <a:defRPr sz="6382"/>
            </a:lvl2pPr>
            <a:lvl3pPr lvl="2" algn="ctr">
              <a:spcBef>
                <a:spcPts val="0"/>
              </a:spcBef>
              <a:buSzPct val="100000"/>
              <a:defRPr sz="6382"/>
            </a:lvl3pPr>
            <a:lvl4pPr lvl="3" algn="ctr">
              <a:spcBef>
                <a:spcPts val="0"/>
              </a:spcBef>
              <a:buSzPct val="100000"/>
              <a:defRPr sz="6382"/>
            </a:lvl4pPr>
            <a:lvl5pPr lvl="4" algn="ctr">
              <a:spcBef>
                <a:spcPts val="0"/>
              </a:spcBef>
              <a:buSzPct val="100000"/>
              <a:defRPr sz="6382"/>
            </a:lvl5pPr>
            <a:lvl6pPr lvl="5" algn="ctr">
              <a:spcBef>
                <a:spcPts val="0"/>
              </a:spcBef>
              <a:buSzPct val="100000"/>
              <a:defRPr sz="6382"/>
            </a:lvl6pPr>
            <a:lvl7pPr lvl="6" algn="ctr">
              <a:spcBef>
                <a:spcPts val="0"/>
              </a:spcBef>
              <a:buSzPct val="100000"/>
              <a:defRPr sz="6382"/>
            </a:lvl7pPr>
            <a:lvl8pPr lvl="7" algn="ctr">
              <a:spcBef>
                <a:spcPts val="0"/>
              </a:spcBef>
              <a:buSzPct val="100000"/>
              <a:defRPr sz="6382"/>
            </a:lvl8pPr>
            <a:lvl9pPr lvl="8" algn="ctr">
              <a:spcBef>
                <a:spcPts val="0"/>
              </a:spcBef>
              <a:buSzPct val="100000"/>
              <a:defRPr sz="6382"/>
            </a:lvl9pPr>
          </a:lstStyle>
          <a:p>
            <a:endParaRPr/>
          </a:p>
        </p:txBody>
      </p:sp>
      <p:sp>
        <p:nvSpPr>
          <p:cNvPr id="11" name="Shape 11"/>
          <p:cNvSpPr txBox="1">
            <a:spLocks noGrp="1"/>
          </p:cNvSpPr>
          <p:nvPr>
            <p:ph type="subTitle" idx="1"/>
          </p:nvPr>
        </p:nvSpPr>
        <p:spPr>
          <a:xfrm>
            <a:off x="249360" y="6046141"/>
            <a:ext cx="6816480" cy="169088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3436"/>
            </a:lvl1pPr>
            <a:lvl2pPr lvl="1" algn="ctr">
              <a:lnSpc>
                <a:spcPct val="100000"/>
              </a:lnSpc>
              <a:spcBef>
                <a:spcPts val="0"/>
              </a:spcBef>
              <a:spcAft>
                <a:spcPts val="0"/>
              </a:spcAft>
              <a:buSzPct val="100000"/>
              <a:buNone/>
              <a:defRPr sz="3436"/>
            </a:lvl2pPr>
            <a:lvl3pPr lvl="2" algn="ctr">
              <a:lnSpc>
                <a:spcPct val="100000"/>
              </a:lnSpc>
              <a:spcBef>
                <a:spcPts val="0"/>
              </a:spcBef>
              <a:spcAft>
                <a:spcPts val="0"/>
              </a:spcAft>
              <a:buSzPct val="100000"/>
              <a:buNone/>
              <a:defRPr sz="3436"/>
            </a:lvl3pPr>
            <a:lvl4pPr lvl="3" algn="ctr">
              <a:lnSpc>
                <a:spcPct val="100000"/>
              </a:lnSpc>
              <a:spcBef>
                <a:spcPts val="0"/>
              </a:spcBef>
              <a:spcAft>
                <a:spcPts val="0"/>
              </a:spcAft>
              <a:buSzPct val="100000"/>
              <a:buNone/>
              <a:defRPr sz="3436"/>
            </a:lvl4pPr>
            <a:lvl5pPr lvl="4" algn="ctr">
              <a:lnSpc>
                <a:spcPct val="100000"/>
              </a:lnSpc>
              <a:spcBef>
                <a:spcPts val="0"/>
              </a:spcBef>
              <a:spcAft>
                <a:spcPts val="0"/>
              </a:spcAft>
              <a:buSzPct val="100000"/>
              <a:buNone/>
              <a:defRPr sz="3436"/>
            </a:lvl5pPr>
            <a:lvl6pPr lvl="5" algn="ctr">
              <a:lnSpc>
                <a:spcPct val="100000"/>
              </a:lnSpc>
              <a:spcBef>
                <a:spcPts val="0"/>
              </a:spcBef>
              <a:spcAft>
                <a:spcPts val="0"/>
              </a:spcAft>
              <a:buSzPct val="100000"/>
              <a:buNone/>
              <a:defRPr sz="3436"/>
            </a:lvl6pPr>
            <a:lvl7pPr lvl="6" algn="ctr">
              <a:lnSpc>
                <a:spcPct val="100000"/>
              </a:lnSpc>
              <a:spcBef>
                <a:spcPts val="0"/>
              </a:spcBef>
              <a:spcAft>
                <a:spcPts val="0"/>
              </a:spcAft>
              <a:buSzPct val="100000"/>
              <a:buNone/>
              <a:defRPr sz="3436"/>
            </a:lvl7pPr>
            <a:lvl8pPr lvl="7" algn="ctr">
              <a:lnSpc>
                <a:spcPct val="100000"/>
              </a:lnSpc>
              <a:spcBef>
                <a:spcPts val="0"/>
              </a:spcBef>
              <a:spcAft>
                <a:spcPts val="0"/>
              </a:spcAft>
              <a:buSzPct val="100000"/>
              <a:buNone/>
              <a:defRPr sz="3436"/>
            </a:lvl8pPr>
            <a:lvl9pPr lvl="8" algn="ctr">
              <a:lnSpc>
                <a:spcPct val="100000"/>
              </a:lnSpc>
              <a:spcBef>
                <a:spcPts val="0"/>
              </a:spcBef>
              <a:spcAft>
                <a:spcPts val="0"/>
              </a:spcAft>
              <a:buSzPct val="100000"/>
              <a:buNone/>
              <a:defRPr sz="3436"/>
            </a:lvl9pPr>
          </a:lstStyle>
          <a:p>
            <a:endParaRPr/>
          </a:p>
        </p:txBody>
      </p:sp>
      <p:sp>
        <p:nvSpPr>
          <p:cNvPr id="12" name="Shape 12"/>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49360" y="2359741"/>
            <a:ext cx="6816480" cy="4188800"/>
          </a:xfrm>
          <a:prstGeom prst="rect">
            <a:avLst/>
          </a:prstGeom>
        </p:spPr>
        <p:txBody>
          <a:bodyPr lIns="91425" tIns="91425" rIns="91425" bIns="91425" anchor="b" anchorCtr="0"/>
          <a:lstStyle>
            <a:lvl1pPr lvl="0" algn="ctr">
              <a:spcBef>
                <a:spcPts val="0"/>
              </a:spcBef>
              <a:buSzPct val="100000"/>
              <a:defRPr sz="14728"/>
            </a:lvl1pPr>
            <a:lvl2pPr lvl="1" algn="ctr">
              <a:spcBef>
                <a:spcPts val="0"/>
              </a:spcBef>
              <a:buSzPct val="100000"/>
              <a:defRPr sz="14728"/>
            </a:lvl2pPr>
            <a:lvl3pPr lvl="2" algn="ctr">
              <a:spcBef>
                <a:spcPts val="0"/>
              </a:spcBef>
              <a:buSzPct val="100000"/>
              <a:defRPr sz="14728"/>
            </a:lvl3pPr>
            <a:lvl4pPr lvl="3" algn="ctr">
              <a:spcBef>
                <a:spcPts val="0"/>
              </a:spcBef>
              <a:buSzPct val="100000"/>
              <a:defRPr sz="14728"/>
            </a:lvl4pPr>
            <a:lvl5pPr lvl="4" algn="ctr">
              <a:spcBef>
                <a:spcPts val="0"/>
              </a:spcBef>
              <a:buSzPct val="100000"/>
              <a:defRPr sz="14728"/>
            </a:lvl5pPr>
            <a:lvl6pPr lvl="5" algn="ctr">
              <a:spcBef>
                <a:spcPts val="0"/>
              </a:spcBef>
              <a:buSzPct val="100000"/>
              <a:defRPr sz="14728"/>
            </a:lvl6pPr>
            <a:lvl7pPr lvl="6" algn="ctr">
              <a:spcBef>
                <a:spcPts val="0"/>
              </a:spcBef>
              <a:buSzPct val="100000"/>
              <a:defRPr sz="14728"/>
            </a:lvl7pPr>
            <a:lvl8pPr lvl="7" algn="ctr">
              <a:spcBef>
                <a:spcPts val="0"/>
              </a:spcBef>
              <a:buSzPct val="100000"/>
              <a:defRPr sz="14728"/>
            </a:lvl8pPr>
            <a:lvl9pPr lvl="8" algn="ctr">
              <a:spcBef>
                <a:spcPts val="0"/>
              </a:spcBef>
              <a:buSzPct val="100000"/>
              <a:defRPr sz="14728"/>
            </a:lvl9pPr>
          </a:lstStyle>
          <a:p>
            <a:endParaRPr/>
          </a:p>
        </p:txBody>
      </p:sp>
      <p:sp>
        <p:nvSpPr>
          <p:cNvPr id="46" name="Shape 46"/>
          <p:cNvSpPr txBox="1">
            <a:spLocks noGrp="1"/>
          </p:cNvSpPr>
          <p:nvPr>
            <p:ph type="body" idx="1"/>
          </p:nvPr>
        </p:nvSpPr>
        <p:spPr>
          <a:xfrm>
            <a:off x="249360" y="6724752"/>
            <a:ext cx="6816480" cy="277504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t="9001" r="11816" b="24372"/>
          <a:stretch/>
        </p:blipFill>
        <p:spPr>
          <a:xfrm>
            <a:off x="0" y="17865"/>
            <a:ext cx="7315680" cy="10972800"/>
          </a:xfrm>
          <a:prstGeom prst="rect">
            <a:avLst/>
          </a:prstGeom>
          <a:noFill/>
          <a:ln>
            <a:noFill/>
          </a:ln>
        </p:spPr>
      </p:pic>
      <p:sp>
        <p:nvSpPr>
          <p:cNvPr id="58" name="Shape 58"/>
          <p:cNvSpPr/>
          <p:nvPr/>
        </p:nvSpPr>
        <p:spPr>
          <a:xfrm>
            <a:off x="417" y="9649749"/>
            <a:ext cx="7315200" cy="1340800"/>
          </a:xfrm>
          <a:prstGeom prst="rect">
            <a:avLst/>
          </a:prstGeom>
          <a:solidFill>
            <a:schemeClr val="lt1"/>
          </a:solidFill>
          <a:ln>
            <a:noFill/>
          </a:ln>
        </p:spPr>
        <p:txBody>
          <a:bodyPr lIns="70139" tIns="35069" rIns="70139" bIns="35069"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sp>
        <p:nvSpPr>
          <p:cNvPr id="59" name="Shape 59"/>
          <p:cNvSpPr txBox="1">
            <a:spLocks noGrp="1"/>
          </p:cNvSpPr>
          <p:nvPr>
            <p:ph type="ctrTitle"/>
          </p:nvPr>
        </p:nvSpPr>
        <p:spPr>
          <a:xfrm>
            <a:off x="258944" y="3713181"/>
            <a:ext cx="5678880" cy="139264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374081" marR="0" lvl="5" indent="0" algn="l" rtl="0">
              <a:spcBef>
                <a:spcPts val="0"/>
              </a:spcBef>
              <a:spcAft>
                <a:spcPts val="0"/>
              </a:spcAft>
              <a:defRPr/>
            </a:lvl6pPr>
            <a:lvl7pPr marL="748162" marR="0" lvl="6" indent="0" algn="l" rtl="0">
              <a:spcBef>
                <a:spcPts val="0"/>
              </a:spcBef>
              <a:spcAft>
                <a:spcPts val="0"/>
              </a:spcAft>
              <a:defRPr/>
            </a:lvl7pPr>
            <a:lvl8pPr marL="1122243" marR="0" lvl="7" indent="-15587" algn="l" rtl="0">
              <a:spcBef>
                <a:spcPts val="0"/>
              </a:spcBef>
              <a:spcAft>
                <a:spcPts val="0"/>
              </a:spcAft>
              <a:defRPr/>
            </a:lvl8pPr>
            <a:lvl9pPr marL="1496324" marR="0" lvl="8" indent="0" algn="l" rtl="0">
              <a:spcBef>
                <a:spcPts val="0"/>
              </a:spcBef>
              <a:spcAft>
                <a:spcPts val="0"/>
              </a:spcAft>
              <a:defRPr/>
            </a:lvl9pPr>
          </a:lstStyle>
          <a:p>
            <a:endParaRPr/>
          </a:p>
        </p:txBody>
      </p:sp>
      <p:sp>
        <p:nvSpPr>
          <p:cNvPr id="60" name="Shape 60"/>
          <p:cNvSpPr txBox="1">
            <a:spLocks noGrp="1"/>
          </p:cNvSpPr>
          <p:nvPr>
            <p:ph type="subTitle" idx="1"/>
          </p:nvPr>
        </p:nvSpPr>
        <p:spPr>
          <a:xfrm>
            <a:off x="275876" y="4949754"/>
            <a:ext cx="5668080" cy="2297598"/>
          </a:xfrm>
          <a:prstGeom prst="rect">
            <a:avLst/>
          </a:prstGeom>
          <a:noFill/>
          <a:ln>
            <a:noFill/>
          </a:ln>
        </p:spPr>
        <p:txBody>
          <a:bodyPr lIns="57150" tIns="57150" rIns="57150" bIns="57150" anchor="t" anchorCtr="0"/>
          <a:lstStyle>
            <a:lvl1pPr marL="0" marR="0" lvl="0" indent="0" algn="l" rtl="0">
              <a:spcBef>
                <a:spcPts val="368"/>
              </a:spcBef>
              <a:spcAft>
                <a:spcPts val="0"/>
              </a:spcAft>
              <a:buClr>
                <a:srgbClr val="DB342B"/>
              </a:buClr>
              <a:buFont typeface="Arial"/>
              <a:buNone/>
              <a:defRPr/>
            </a:lvl1pPr>
            <a:lvl2pPr marL="498775" marR="0" lvl="1" indent="0" algn="ctr" rtl="0">
              <a:spcBef>
                <a:spcPts val="614"/>
              </a:spcBef>
              <a:spcAft>
                <a:spcPts val="0"/>
              </a:spcAft>
              <a:buClr>
                <a:srgbClr val="888888"/>
              </a:buClr>
              <a:buFont typeface="Arial"/>
              <a:buNone/>
              <a:defRPr/>
            </a:lvl2pPr>
            <a:lvl3pPr marL="997549" marR="0" lvl="2" indent="0" algn="ctr" rtl="0">
              <a:spcBef>
                <a:spcPts val="491"/>
              </a:spcBef>
              <a:spcAft>
                <a:spcPts val="0"/>
              </a:spcAft>
              <a:buClr>
                <a:srgbClr val="888888"/>
              </a:buClr>
              <a:buFont typeface="Arial"/>
              <a:buNone/>
              <a:defRPr/>
            </a:lvl3pPr>
            <a:lvl4pPr marL="1496324" marR="0" lvl="3" indent="0" algn="ctr" rtl="0">
              <a:spcBef>
                <a:spcPts val="491"/>
              </a:spcBef>
              <a:spcAft>
                <a:spcPts val="0"/>
              </a:spcAft>
              <a:buClr>
                <a:srgbClr val="888888"/>
              </a:buClr>
              <a:buFont typeface="Arial"/>
              <a:buNone/>
              <a:defRPr/>
            </a:lvl4pPr>
            <a:lvl5pPr marL="1995099" marR="0" lvl="4" indent="0" algn="ctr" rtl="0">
              <a:spcBef>
                <a:spcPts val="491"/>
              </a:spcBef>
              <a:spcAft>
                <a:spcPts val="0"/>
              </a:spcAft>
              <a:buClr>
                <a:srgbClr val="888888"/>
              </a:buClr>
              <a:buFont typeface="Arial"/>
              <a:buNone/>
              <a:defRPr/>
            </a:lvl5pPr>
            <a:lvl6pPr marL="2478287" marR="0" lvl="5" indent="0" algn="ctr" rtl="0">
              <a:spcBef>
                <a:spcPts val="491"/>
              </a:spcBef>
              <a:buClr>
                <a:srgbClr val="888888"/>
              </a:buClr>
              <a:buFont typeface="Arial"/>
              <a:buNone/>
              <a:defRPr/>
            </a:lvl6pPr>
            <a:lvl7pPr marL="2977062" marR="0" lvl="6" indent="0" algn="ctr" rtl="0">
              <a:spcBef>
                <a:spcPts val="491"/>
              </a:spcBef>
              <a:buClr>
                <a:srgbClr val="888888"/>
              </a:buClr>
              <a:buFont typeface="Arial"/>
              <a:buNone/>
              <a:defRPr/>
            </a:lvl7pPr>
            <a:lvl8pPr marL="3475836" marR="0" lvl="7" indent="0" algn="ctr" rtl="0">
              <a:spcBef>
                <a:spcPts val="491"/>
              </a:spcBef>
              <a:buClr>
                <a:srgbClr val="888888"/>
              </a:buClr>
              <a:buFont typeface="Arial"/>
              <a:buNone/>
              <a:defRPr/>
            </a:lvl8pPr>
            <a:lvl9pPr marL="3974611" marR="0" lvl="8" indent="0" algn="ctr" rtl="0">
              <a:spcBef>
                <a:spcPts val="491"/>
              </a:spcBef>
              <a:buClr>
                <a:srgbClr val="888888"/>
              </a:buClr>
              <a:buFont typeface="Arial"/>
              <a:buNone/>
              <a:defRPr/>
            </a:lvl9pPr>
          </a:lstStyle>
          <a:p>
            <a:endParaRPr/>
          </a:p>
        </p:txBody>
      </p:sp>
      <p:sp>
        <p:nvSpPr>
          <p:cNvPr id="61" name="Shape 61"/>
          <p:cNvSpPr txBox="1">
            <a:spLocks noGrp="1"/>
          </p:cNvSpPr>
          <p:nvPr>
            <p:ph type="dt" idx="10"/>
          </p:nvPr>
        </p:nvSpPr>
        <p:spPr>
          <a:xfrm>
            <a:off x="275878" y="9586425"/>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62" name="Shape 62"/>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63" name="Shape 63"/>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pic>
        <p:nvPicPr>
          <p:cNvPr id="64" name="Shape 64"/>
          <p:cNvPicPr preferRelativeResize="0"/>
          <p:nvPr/>
        </p:nvPicPr>
        <p:blipFill rotWithShape="1">
          <a:blip r:embed="rId3">
            <a:alphaModFix/>
          </a:blip>
          <a:srcRect/>
          <a:stretch/>
        </p:blipFill>
        <p:spPr>
          <a:xfrm>
            <a:off x="5988477" y="9895966"/>
            <a:ext cx="964800" cy="857600"/>
          </a:xfrm>
          <a:prstGeom prst="rect">
            <a:avLst/>
          </a:prstGeom>
          <a:noFill/>
          <a:ln>
            <a:noFill/>
          </a:ln>
        </p:spPr>
      </p:pic>
      <p:pic>
        <p:nvPicPr>
          <p:cNvPr id="65" name="Shape 65"/>
          <p:cNvPicPr preferRelativeResize="0"/>
          <p:nvPr/>
        </p:nvPicPr>
        <p:blipFill rotWithShape="1">
          <a:blip r:embed="rId4">
            <a:alphaModFix/>
          </a:blip>
          <a:srcRect l="999" b="4388"/>
          <a:stretch/>
        </p:blipFill>
        <p:spPr>
          <a:xfrm>
            <a:off x="2" y="-79363"/>
            <a:ext cx="7315199" cy="972910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1">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755607" y="438613"/>
            <a:ext cx="6193440" cy="1844480"/>
          </a:xfrm>
          <a:prstGeom prst="rect">
            <a:avLst/>
          </a:prstGeom>
        </p:spPr>
        <p:txBody>
          <a:bodyPr lIns="57150" tIns="57150" rIns="57150" bIns="57150" anchor="ctr"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100665" y="439425"/>
            <a:ext cx="5848800" cy="1171200"/>
          </a:xfrm>
          <a:prstGeom prst="rect">
            <a:avLst/>
          </a:prstGeom>
          <a:noFill/>
          <a:ln>
            <a:noFill/>
          </a:ln>
        </p:spPr>
        <p:txBody>
          <a:bodyPr lIns="57150" tIns="57150" rIns="57150" bIns="57150" anchor="t"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70" name="Shape 70"/>
          <p:cNvSpPr txBox="1">
            <a:spLocks noGrp="1"/>
          </p:cNvSpPr>
          <p:nvPr>
            <p:ph type="body" idx="1"/>
          </p:nvPr>
        </p:nvSpPr>
        <p:spPr>
          <a:xfrm>
            <a:off x="1100667" y="2886198"/>
            <a:ext cx="5858880" cy="6720000"/>
          </a:xfrm>
          <a:prstGeom prst="rect">
            <a:avLst/>
          </a:prstGeom>
          <a:noFill/>
          <a:ln>
            <a:noFill/>
          </a:ln>
        </p:spPr>
        <p:txBody>
          <a:bodyPr lIns="57150" tIns="57150" rIns="57150" bIns="57150" anchor="t" anchorCtr="0"/>
          <a:lstStyle>
            <a:lvl1pPr lvl="0" rtl="0">
              <a:spcBef>
                <a:spcPts val="0"/>
              </a:spcBef>
              <a:buClr>
                <a:srgbClr val="666666"/>
              </a:buClr>
              <a:buFont typeface="Noto Symbol"/>
              <a:buChar char="▪"/>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1" name="Shape 71"/>
          <p:cNvSpPr txBox="1">
            <a:spLocks noGrp="1"/>
          </p:cNvSpPr>
          <p:nvPr>
            <p:ph type="body" idx="2"/>
          </p:nvPr>
        </p:nvSpPr>
        <p:spPr>
          <a:xfrm>
            <a:off x="1100665" y="1610857"/>
            <a:ext cx="5858880" cy="71168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73" name="Shape 73"/>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74" name="Shape 74"/>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pic>
        <p:nvPicPr>
          <p:cNvPr id="75" name="Shape 75"/>
          <p:cNvPicPr preferRelativeResize="0"/>
          <p:nvPr/>
        </p:nvPicPr>
        <p:blipFill rotWithShape="1">
          <a:blip r:embed="rId2">
            <a:alphaModFix/>
          </a:blip>
          <a:srcRect/>
          <a:stretch/>
        </p:blipFill>
        <p:spPr>
          <a:xfrm>
            <a:off x="5988477" y="9895966"/>
            <a:ext cx="964800" cy="857600"/>
          </a:xfrm>
          <a:prstGeom prst="rect">
            <a:avLst/>
          </a:prstGeom>
          <a:noFill/>
          <a:ln>
            <a:noFill/>
          </a:ln>
        </p:spPr>
      </p:pic>
      <p:pic>
        <p:nvPicPr>
          <p:cNvPr id="76" name="Shape 76"/>
          <p:cNvPicPr preferRelativeResize="0"/>
          <p:nvPr/>
        </p:nvPicPr>
        <p:blipFill rotWithShape="1">
          <a:blip r:embed="rId3">
            <a:alphaModFix/>
          </a:blip>
          <a:srcRect/>
          <a:stretch/>
        </p:blipFill>
        <p:spPr>
          <a:xfrm>
            <a:off x="71" y="0"/>
            <a:ext cx="717600" cy="10972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77"/>
        <p:cNvGrpSpPr/>
        <p:nvPr/>
      </p:nvGrpSpPr>
      <p:grpSpPr>
        <a:xfrm>
          <a:off x="0" y="0"/>
          <a:ext cx="0" cy="0"/>
          <a:chOff x="0" y="0"/>
          <a:chExt cx="0" cy="0"/>
        </a:xfrm>
      </p:grpSpPr>
      <p:sp>
        <p:nvSpPr>
          <p:cNvPr id="78" name="Shape 78"/>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79" name="Shape 79"/>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80" name="Shape 80"/>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
        <p:nvSpPr>
          <p:cNvPr id="81" name="Shape 81"/>
          <p:cNvSpPr txBox="1">
            <a:spLocks noGrp="1"/>
          </p:cNvSpPr>
          <p:nvPr>
            <p:ph type="ctrTitle"/>
          </p:nvPr>
        </p:nvSpPr>
        <p:spPr>
          <a:xfrm>
            <a:off x="1097144" y="4530447"/>
            <a:ext cx="5678880" cy="139264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374081" marR="0" lvl="5" indent="0" algn="l" rtl="0">
              <a:spcBef>
                <a:spcPts val="0"/>
              </a:spcBef>
              <a:spcAft>
                <a:spcPts val="0"/>
              </a:spcAft>
              <a:defRPr/>
            </a:lvl6pPr>
            <a:lvl7pPr marL="748162" marR="0" lvl="6" indent="0" algn="l" rtl="0">
              <a:spcBef>
                <a:spcPts val="0"/>
              </a:spcBef>
              <a:spcAft>
                <a:spcPts val="0"/>
              </a:spcAft>
              <a:defRPr/>
            </a:lvl7pPr>
            <a:lvl8pPr marL="1122243" marR="0" lvl="7" indent="-15587" algn="l" rtl="0">
              <a:spcBef>
                <a:spcPts val="0"/>
              </a:spcBef>
              <a:spcAft>
                <a:spcPts val="0"/>
              </a:spcAft>
              <a:defRPr/>
            </a:lvl8pPr>
            <a:lvl9pPr marL="1496324" marR="0" lvl="8" indent="0" algn="l" rtl="0">
              <a:spcBef>
                <a:spcPts val="0"/>
              </a:spcBef>
              <a:spcAft>
                <a:spcPts val="0"/>
              </a:spcAft>
              <a:defRPr/>
            </a:lvl9pPr>
          </a:lstStyle>
          <a:p>
            <a:endParaRPr/>
          </a:p>
        </p:txBody>
      </p:sp>
      <p:sp>
        <p:nvSpPr>
          <p:cNvPr id="82" name="Shape 82"/>
          <p:cNvSpPr txBox="1">
            <a:spLocks noGrp="1"/>
          </p:cNvSpPr>
          <p:nvPr>
            <p:ph type="subTitle" idx="1"/>
          </p:nvPr>
        </p:nvSpPr>
        <p:spPr>
          <a:xfrm>
            <a:off x="1114077" y="5767023"/>
            <a:ext cx="5668080" cy="2297598"/>
          </a:xfrm>
          <a:prstGeom prst="rect">
            <a:avLst/>
          </a:prstGeom>
          <a:noFill/>
          <a:ln>
            <a:noFill/>
          </a:ln>
        </p:spPr>
        <p:txBody>
          <a:bodyPr lIns="57150" tIns="57150" rIns="57150" bIns="57150" anchor="t" anchorCtr="0"/>
          <a:lstStyle>
            <a:lvl1pPr marL="0" marR="0" lvl="0" indent="0" algn="l" rtl="0">
              <a:spcBef>
                <a:spcPts val="368"/>
              </a:spcBef>
              <a:spcAft>
                <a:spcPts val="0"/>
              </a:spcAft>
              <a:buClr>
                <a:srgbClr val="DB342B"/>
              </a:buClr>
              <a:buFont typeface="Arial"/>
              <a:buNone/>
              <a:defRPr/>
            </a:lvl1pPr>
            <a:lvl2pPr marL="498775" marR="0" lvl="1" indent="0" algn="ctr" rtl="0">
              <a:spcBef>
                <a:spcPts val="614"/>
              </a:spcBef>
              <a:spcAft>
                <a:spcPts val="0"/>
              </a:spcAft>
              <a:buClr>
                <a:srgbClr val="888888"/>
              </a:buClr>
              <a:buFont typeface="Arial"/>
              <a:buNone/>
              <a:defRPr/>
            </a:lvl2pPr>
            <a:lvl3pPr marL="997549" marR="0" lvl="2" indent="0" algn="ctr" rtl="0">
              <a:spcBef>
                <a:spcPts val="491"/>
              </a:spcBef>
              <a:spcAft>
                <a:spcPts val="0"/>
              </a:spcAft>
              <a:buClr>
                <a:srgbClr val="888888"/>
              </a:buClr>
              <a:buFont typeface="Arial"/>
              <a:buNone/>
              <a:defRPr/>
            </a:lvl3pPr>
            <a:lvl4pPr marL="1496324" marR="0" lvl="3" indent="0" algn="ctr" rtl="0">
              <a:spcBef>
                <a:spcPts val="491"/>
              </a:spcBef>
              <a:spcAft>
                <a:spcPts val="0"/>
              </a:spcAft>
              <a:buClr>
                <a:srgbClr val="888888"/>
              </a:buClr>
              <a:buFont typeface="Arial"/>
              <a:buNone/>
              <a:defRPr/>
            </a:lvl4pPr>
            <a:lvl5pPr marL="1995099" marR="0" lvl="4" indent="0" algn="ctr" rtl="0">
              <a:spcBef>
                <a:spcPts val="491"/>
              </a:spcBef>
              <a:spcAft>
                <a:spcPts val="0"/>
              </a:spcAft>
              <a:buClr>
                <a:srgbClr val="888888"/>
              </a:buClr>
              <a:buFont typeface="Arial"/>
              <a:buNone/>
              <a:defRPr/>
            </a:lvl5pPr>
            <a:lvl6pPr marL="2478287" marR="0" lvl="5" indent="0" algn="ctr" rtl="0">
              <a:spcBef>
                <a:spcPts val="491"/>
              </a:spcBef>
              <a:buClr>
                <a:srgbClr val="888888"/>
              </a:buClr>
              <a:buFont typeface="Arial"/>
              <a:buNone/>
              <a:defRPr/>
            </a:lvl6pPr>
            <a:lvl7pPr marL="2977062" marR="0" lvl="6" indent="0" algn="ctr" rtl="0">
              <a:spcBef>
                <a:spcPts val="491"/>
              </a:spcBef>
              <a:buClr>
                <a:srgbClr val="888888"/>
              </a:buClr>
              <a:buFont typeface="Arial"/>
              <a:buNone/>
              <a:defRPr/>
            </a:lvl7pPr>
            <a:lvl8pPr marL="3475836" marR="0" lvl="7" indent="0" algn="ctr" rtl="0">
              <a:spcBef>
                <a:spcPts val="491"/>
              </a:spcBef>
              <a:buClr>
                <a:srgbClr val="888888"/>
              </a:buClr>
              <a:buFont typeface="Arial"/>
              <a:buNone/>
              <a:defRPr/>
            </a:lvl8pPr>
            <a:lvl9pPr marL="3974611" marR="0" lvl="8" indent="0" algn="ctr" rtl="0">
              <a:spcBef>
                <a:spcPts val="491"/>
              </a:spcBef>
              <a:buClr>
                <a:srgbClr val="888888"/>
              </a:buClr>
              <a:buFont typeface="Arial"/>
              <a:buNone/>
              <a:defRPr/>
            </a:lvl9pPr>
          </a:lstStyle>
          <a:p>
            <a:endParaRPr/>
          </a:p>
        </p:txBody>
      </p:sp>
      <p:pic>
        <p:nvPicPr>
          <p:cNvPr id="83" name="Shape 83"/>
          <p:cNvPicPr preferRelativeResize="0"/>
          <p:nvPr/>
        </p:nvPicPr>
        <p:blipFill rotWithShape="1">
          <a:blip r:embed="rId2">
            <a:alphaModFix/>
          </a:blip>
          <a:srcRect/>
          <a:stretch/>
        </p:blipFill>
        <p:spPr>
          <a:xfrm>
            <a:off x="5988477" y="9895966"/>
            <a:ext cx="964800" cy="857600"/>
          </a:xfrm>
          <a:prstGeom prst="rect">
            <a:avLst/>
          </a:prstGeom>
          <a:noFill/>
          <a:ln>
            <a:noFill/>
          </a:ln>
        </p:spPr>
      </p:pic>
      <p:pic>
        <p:nvPicPr>
          <p:cNvPr id="84" name="Shape 84"/>
          <p:cNvPicPr preferRelativeResize="0"/>
          <p:nvPr/>
        </p:nvPicPr>
        <p:blipFill rotWithShape="1">
          <a:blip r:embed="rId3">
            <a:alphaModFix/>
          </a:blip>
          <a:srcRect/>
          <a:stretch/>
        </p:blipFill>
        <p:spPr>
          <a:xfrm>
            <a:off x="71" y="0"/>
            <a:ext cx="717600" cy="109728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2">
            <a:alphaModFix/>
          </a:blip>
          <a:srcRect/>
          <a:stretch/>
        </p:blipFill>
        <p:spPr>
          <a:xfrm>
            <a:off x="0" y="3"/>
            <a:ext cx="7315200" cy="8587520"/>
          </a:xfrm>
          <a:prstGeom prst="rect">
            <a:avLst/>
          </a:prstGeom>
          <a:noFill/>
          <a:ln>
            <a:noFill/>
          </a:ln>
        </p:spPr>
      </p:pic>
      <p:pic>
        <p:nvPicPr>
          <p:cNvPr id="92" name="Shape 92"/>
          <p:cNvPicPr preferRelativeResize="0"/>
          <p:nvPr/>
        </p:nvPicPr>
        <p:blipFill rotWithShape="1">
          <a:blip r:embed="rId3">
            <a:alphaModFix/>
          </a:blip>
          <a:srcRect/>
          <a:stretch/>
        </p:blipFill>
        <p:spPr>
          <a:xfrm>
            <a:off x="326672" y="9135354"/>
            <a:ext cx="1541520" cy="1370240"/>
          </a:xfrm>
          <a:prstGeom prst="rect">
            <a:avLst/>
          </a:prstGeom>
          <a:noFill/>
          <a:ln>
            <a:noFill/>
          </a:ln>
        </p:spPr>
      </p:pic>
      <p:sp>
        <p:nvSpPr>
          <p:cNvPr id="93" name="Shape 93"/>
          <p:cNvSpPr txBox="1">
            <a:spLocks noGrp="1"/>
          </p:cNvSpPr>
          <p:nvPr>
            <p:ph type="ctrTitle"/>
          </p:nvPr>
        </p:nvSpPr>
        <p:spPr>
          <a:xfrm>
            <a:off x="258944" y="3713181"/>
            <a:ext cx="5678880" cy="139264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374081" marR="0" lvl="5" indent="0" algn="l" rtl="0">
              <a:spcBef>
                <a:spcPts val="0"/>
              </a:spcBef>
              <a:spcAft>
                <a:spcPts val="0"/>
              </a:spcAft>
              <a:defRPr/>
            </a:lvl6pPr>
            <a:lvl7pPr marL="748162" marR="0" lvl="6" indent="0" algn="l" rtl="0">
              <a:spcBef>
                <a:spcPts val="0"/>
              </a:spcBef>
              <a:spcAft>
                <a:spcPts val="0"/>
              </a:spcAft>
              <a:defRPr/>
            </a:lvl7pPr>
            <a:lvl8pPr marL="1122243" marR="0" lvl="7" indent="-15587" algn="l" rtl="0">
              <a:spcBef>
                <a:spcPts val="0"/>
              </a:spcBef>
              <a:spcAft>
                <a:spcPts val="0"/>
              </a:spcAft>
              <a:defRPr/>
            </a:lvl8pPr>
            <a:lvl9pPr marL="1496324" marR="0" lvl="8" indent="0" algn="l" rtl="0">
              <a:spcBef>
                <a:spcPts val="0"/>
              </a:spcBef>
              <a:spcAft>
                <a:spcPts val="0"/>
              </a:spcAft>
              <a:defRPr/>
            </a:lvl9pPr>
          </a:lstStyle>
          <a:p>
            <a:endParaRPr/>
          </a:p>
        </p:txBody>
      </p:sp>
      <p:sp>
        <p:nvSpPr>
          <p:cNvPr id="94" name="Shape 94"/>
          <p:cNvSpPr txBox="1">
            <a:spLocks noGrp="1"/>
          </p:cNvSpPr>
          <p:nvPr>
            <p:ph type="subTitle" idx="1"/>
          </p:nvPr>
        </p:nvSpPr>
        <p:spPr>
          <a:xfrm>
            <a:off x="275876" y="5722852"/>
            <a:ext cx="5668080" cy="2297600"/>
          </a:xfrm>
          <a:prstGeom prst="rect">
            <a:avLst/>
          </a:prstGeom>
          <a:noFill/>
          <a:ln>
            <a:noFill/>
          </a:ln>
        </p:spPr>
        <p:txBody>
          <a:bodyPr lIns="57150" tIns="57150" rIns="57150" bIns="57150" anchor="t" anchorCtr="0"/>
          <a:lstStyle>
            <a:lvl1pPr marL="0" marR="0" lvl="0" indent="0" algn="l" rtl="0">
              <a:spcBef>
                <a:spcPts val="245"/>
              </a:spcBef>
              <a:spcAft>
                <a:spcPts val="0"/>
              </a:spcAft>
              <a:buClr>
                <a:srgbClr val="AEB1C0"/>
              </a:buClr>
              <a:buFont typeface="Arial"/>
              <a:buNone/>
              <a:defRPr/>
            </a:lvl1pPr>
            <a:lvl2pPr marL="498775" marR="0" lvl="1" indent="0" algn="ctr" rtl="0">
              <a:spcBef>
                <a:spcPts val="614"/>
              </a:spcBef>
              <a:spcAft>
                <a:spcPts val="0"/>
              </a:spcAft>
              <a:buClr>
                <a:srgbClr val="888888"/>
              </a:buClr>
              <a:buFont typeface="Arial"/>
              <a:buNone/>
              <a:defRPr/>
            </a:lvl2pPr>
            <a:lvl3pPr marL="997549" marR="0" lvl="2" indent="0" algn="ctr" rtl="0">
              <a:spcBef>
                <a:spcPts val="491"/>
              </a:spcBef>
              <a:spcAft>
                <a:spcPts val="0"/>
              </a:spcAft>
              <a:buClr>
                <a:srgbClr val="888888"/>
              </a:buClr>
              <a:buFont typeface="Arial"/>
              <a:buNone/>
              <a:defRPr/>
            </a:lvl3pPr>
            <a:lvl4pPr marL="1496324" marR="0" lvl="3" indent="0" algn="ctr" rtl="0">
              <a:spcBef>
                <a:spcPts val="491"/>
              </a:spcBef>
              <a:spcAft>
                <a:spcPts val="0"/>
              </a:spcAft>
              <a:buClr>
                <a:srgbClr val="888888"/>
              </a:buClr>
              <a:buFont typeface="Arial"/>
              <a:buNone/>
              <a:defRPr/>
            </a:lvl4pPr>
            <a:lvl5pPr marL="1995099" marR="0" lvl="4" indent="0" algn="ctr" rtl="0">
              <a:spcBef>
                <a:spcPts val="491"/>
              </a:spcBef>
              <a:spcAft>
                <a:spcPts val="0"/>
              </a:spcAft>
              <a:buClr>
                <a:srgbClr val="888888"/>
              </a:buClr>
              <a:buFont typeface="Arial"/>
              <a:buNone/>
              <a:defRPr/>
            </a:lvl5pPr>
            <a:lvl6pPr marL="2478287" marR="0" lvl="5" indent="0" algn="ctr" rtl="0">
              <a:spcBef>
                <a:spcPts val="491"/>
              </a:spcBef>
              <a:buClr>
                <a:srgbClr val="888888"/>
              </a:buClr>
              <a:buFont typeface="Arial"/>
              <a:buNone/>
              <a:defRPr/>
            </a:lvl6pPr>
            <a:lvl7pPr marL="2977062" marR="0" lvl="6" indent="0" algn="ctr" rtl="0">
              <a:spcBef>
                <a:spcPts val="491"/>
              </a:spcBef>
              <a:buClr>
                <a:srgbClr val="888888"/>
              </a:buClr>
              <a:buFont typeface="Arial"/>
              <a:buNone/>
              <a:defRPr/>
            </a:lvl7pPr>
            <a:lvl8pPr marL="3475836" marR="0" lvl="7" indent="0" algn="ctr" rtl="0">
              <a:spcBef>
                <a:spcPts val="491"/>
              </a:spcBef>
              <a:buClr>
                <a:srgbClr val="888888"/>
              </a:buClr>
              <a:buFont typeface="Arial"/>
              <a:buNone/>
              <a:defRPr/>
            </a:lvl8pPr>
            <a:lvl9pPr marL="3974611" marR="0" lvl="8" indent="0" algn="ctr" rtl="0">
              <a:spcBef>
                <a:spcPts val="491"/>
              </a:spcBef>
              <a:buClr>
                <a:srgbClr val="888888"/>
              </a:buClr>
              <a:buFont typeface="Arial"/>
              <a:buNone/>
              <a:defRPr/>
            </a:lvl9pPr>
          </a:lstStyle>
          <a:p>
            <a:endParaRPr/>
          </a:p>
        </p:txBody>
      </p:sp>
      <p:sp>
        <p:nvSpPr>
          <p:cNvPr id="95" name="Shape 95"/>
          <p:cNvSpPr txBox="1">
            <a:spLocks noGrp="1"/>
          </p:cNvSpPr>
          <p:nvPr>
            <p:ph type="dt" idx="10"/>
          </p:nvPr>
        </p:nvSpPr>
        <p:spPr>
          <a:xfrm>
            <a:off x="275878" y="9586425"/>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96" name="Shape 96"/>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97" name="Shape 97"/>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00" name="Shape 100"/>
          <p:cNvSpPr txBox="1">
            <a:spLocks noGrp="1"/>
          </p:cNvSpPr>
          <p:nvPr>
            <p:ph type="body" idx="1"/>
          </p:nvPr>
        </p:nvSpPr>
        <p:spPr>
          <a:xfrm>
            <a:off x="755607" y="2867358"/>
            <a:ext cx="6193440" cy="7302400"/>
          </a:xfrm>
          <a:prstGeom prst="rect">
            <a:avLst/>
          </a:prstGeom>
          <a:noFill/>
          <a:ln>
            <a:noFill/>
          </a:ln>
        </p:spPr>
        <p:txBody>
          <a:bodyPr lIns="57150" tIns="57150" rIns="57150" bIns="57150" anchor="t" anchorCtr="0"/>
          <a:lstStyle>
            <a:lvl1pPr marL="374081" lvl="0" indent="-374081" algn="l" rtl="0">
              <a:spcBef>
                <a:spcPts val="368"/>
              </a:spcBef>
              <a:spcAft>
                <a:spcPts val="0"/>
              </a:spcAft>
              <a:buClr>
                <a:srgbClr val="010000"/>
              </a:buClr>
              <a:buFont typeface="Arial"/>
              <a:buNone/>
              <a:defRPr/>
            </a:lvl1pPr>
            <a:lvl2pPr marL="810509" lvl="1" indent="-311734" algn="l" rtl="0">
              <a:spcBef>
                <a:spcPts val="614"/>
              </a:spcBef>
              <a:spcAft>
                <a:spcPts val="0"/>
              </a:spcAft>
              <a:buClr>
                <a:srgbClr val="AEB1C0"/>
              </a:buClr>
              <a:buFont typeface="Arial"/>
              <a:buNone/>
              <a:defRPr/>
            </a:lvl2pPr>
            <a:lvl3pPr marL="1246937" lvl="2" indent="-109107" algn="l" rtl="0">
              <a:spcBef>
                <a:spcPts val="491"/>
              </a:spcBef>
              <a:spcAft>
                <a:spcPts val="0"/>
              </a:spcAft>
              <a:buClr>
                <a:srgbClr val="AEB1C0"/>
              </a:buClr>
              <a:buFont typeface="Arial"/>
              <a:buChar char="•"/>
              <a:defRPr/>
            </a:lvl3pPr>
            <a:lvl4pPr marL="1745712" lvl="3" indent="-109107" algn="l" rtl="0">
              <a:spcBef>
                <a:spcPts val="491"/>
              </a:spcBef>
              <a:spcAft>
                <a:spcPts val="0"/>
              </a:spcAft>
              <a:buClr>
                <a:srgbClr val="AEB1C0"/>
              </a:buClr>
              <a:buFont typeface="Arial"/>
              <a:buChar char="–"/>
              <a:defRPr/>
            </a:lvl4pPr>
            <a:lvl5pPr marL="2228900" lvl="4" indent="-93520" algn="l" rtl="0">
              <a:spcBef>
                <a:spcPts val="491"/>
              </a:spcBef>
              <a:spcAft>
                <a:spcPts val="0"/>
              </a:spcAft>
              <a:buClr>
                <a:schemeClr val="dk1"/>
              </a:buClr>
              <a:buFont typeface="Arial"/>
              <a:buChar char="»"/>
              <a:defRPr/>
            </a:lvl5pPr>
            <a:lvl6pPr marL="2727674" lvl="5" indent="-109107" algn="l" rtl="0">
              <a:spcBef>
                <a:spcPts val="491"/>
              </a:spcBef>
              <a:buClr>
                <a:schemeClr val="dk1"/>
              </a:buClr>
              <a:buFont typeface="Arial"/>
              <a:buChar char="•"/>
              <a:defRPr/>
            </a:lvl6pPr>
            <a:lvl7pPr marL="3226449" lvl="6" indent="-109107" algn="l" rtl="0">
              <a:spcBef>
                <a:spcPts val="491"/>
              </a:spcBef>
              <a:buClr>
                <a:schemeClr val="dk1"/>
              </a:buClr>
              <a:buFont typeface="Arial"/>
              <a:buChar char="•"/>
              <a:defRPr/>
            </a:lvl7pPr>
            <a:lvl8pPr marL="3725224" lvl="7" indent="-109107" algn="l" rtl="0">
              <a:spcBef>
                <a:spcPts val="491"/>
              </a:spcBef>
              <a:buClr>
                <a:schemeClr val="dk1"/>
              </a:buClr>
              <a:buFont typeface="Arial"/>
              <a:buChar char="•"/>
              <a:defRPr/>
            </a:lvl8pPr>
            <a:lvl9pPr marL="4223998" lvl="8" indent="-109107" algn="l" rtl="0">
              <a:spcBef>
                <a:spcPts val="491"/>
              </a:spcBef>
              <a:buClr>
                <a:schemeClr val="dk1"/>
              </a:buClr>
              <a:buFont typeface="Arial"/>
              <a:buChar char="•"/>
              <a:defRPr/>
            </a:lvl9pPr>
          </a:lstStyle>
          <a:p>
            <a:endParaRPr/>
          </a:p>
        </p:txBody>
      </p:sp>
      <p:sp>
        <p:nvSpPr>
          <p:cNvPr id="101" name="Shape 101"/>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02" name="Shape 102"/>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rPr>
              <a:pPr algn="r">
                <a:buSzPct val="25000"/>
              </a:pPr>
              <a:t>‹#›</a:t>
            </a:fld>
            <a:endParaRPr lang="en" sz="1350">
              <a:solidFill>
                <a:srgbClr val="888888"/>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05" name="Shape 105"/>
          <p:cNvSpPr txBox="1">
            <a:spLocks noGrp="1"/>
          </p:cNvSpPr>
          <p:nvPr>
            <p:ph type="body" idx="1"/>
          </p:nvPr>
        </p:nvSpPr>
        <p:spPr>
          <a:xfrm>
            <a:off x="755607" y="2867358"/>
            <a:ext cx="6193440" cy="730240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6" name="Shape 106"/>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07" name="Shape 107"/>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08" name="Shape 108"/>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11" name="Shape 111"/>
          <p:cNvSpPr txBox="1">
            <a:spLocks noGrp="1"/>
          </p:cNvSpPr>
          <p:nvPr>
            <p:ph type="body" idx="1"/>
          </p:nvPr>
        </p:nvSpPr>
        <p:spPr>
          <a:xfrm>
            <a:off x="487680" y="3411232"/>
            <a:ext cx="4323120" cy="964416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buClr>
                <a:srgbClr val="3D4A4E"/>
              </a:buClr>
              <a:buFont typeface="Noto Symbol"/>
              <a:buChar char="▪"/>
              <a:defRPr/>
            </a:lvl3pPr>
            <a:lvl4pPr lvl="3" rtl="0">
              <a:spcBef>
                <a:spcPts val="0"/>
              </a:spcBef>
              <a:buClr>
                <a:srgbClr val="3D4A4E"/>
              </a:buClr>
              <a:buFont typeface="Noto Symbol"/>
              <a:buChar char="▪"/>
              <a:defRPr/>
            </a:lvl4pPr>
            <a:lvl5pPr lvl="4" rtl="0">
              <a:spcBef>
                <a:spcPts val="0"/>
              </a:spcBef>
              <a:buClr>
                <a:srgbClr val="3D4A4E"/>
              </a:buClr>
              <a:buFont typeface="Noto Symbol"/>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4932681" y="3411232"/>
            <a:ext cx="4323120" cy="964416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14" name="Shape 114"/>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15" name="Shape 115"/>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49360" y="4588487"/>
            <a:ext cx="6816480" cy="1795840"/>
          </a:xfrm>
          <a:prstGeom prst="rect">
            <a:avLst/>
          </a:prstGeom>
        </p:spPr>
        <p:txBody>
          <a:bodyPr lIns="91425" tIns="91425" rIns="91425" bIns="91425" anchor="ctr" anchorCtr="0"/>
          <a:lstStyle>
            <a:lvl1pPr lvl="0" algn="ctr">
              <a:spcBef>
                <a:spcPts val="0"/>
              </a:spcBef>
              <a:buSzPct val="100000"/>
              <a:defRPr sz="4418"/>
            </a:lvl1pPr>
            <a:lvl2pPr lvl="1" algn="ctr">
              <a:spcBef>
                <a:spcPts val="0"/>
              </a:spcBef>
              <a:buSzPct val="100000"/>
              <a:defRPr sz="4418"/>
            </a:lvl2pPr>
            <a:lvl3pPr lvl="2" algn="ctr">
              <a:spcBef>
                <a:spcPts val="0"/>
              </a:spcBef>
              <a:buSzPct val="100000"/>
              <a:defRPr sz="4418"/>
            </a:lvl3pPr>
            <a:lvl4pPr lvl="3" algn="ctr">
              <a:spcBef>
                <a:spcPts val="0"/>
              </a:spcBef>
              <a:buSzPct val="100000"/>
              <a:defRPr sz="4418"/>
            </a:lvl4pPr>
            <a:lvl5pPr lvl="4" algn="ctr">
              <a:spcBef>
                <a:spcPts val="0"/>
              </a:spcBef>
              <a:buSzPct val="100000"/>
              <a:defRPr sz="4418"/>
            </a:lvl5pPr>
            <a:lvl6pPr lvl="5" algn="ctr">
              <a:spcBef>
                <a:spcPts val="0"/>
              </a:spcBef>
              <a:buSzPct val="100000"/>
              <a:defRPr sz="4418"/>
            </a:lvl6pPr>
            <a:lvl7pPr lvl="6" algn="ctr">
              <a:spcBef>
                <a:spcPts val="0"/>
              </a:spcBef>
              <a:buSzPct val="100000"/>
              <a:defRPr sz="4418"/>
            </a:lvl7pPr>
            <a:lvl8pPr lvl="7" algn="ctr">
              <a:spcBef>
                <a:spcPts val="0"/>
              </a:spcBef>
              <a:buSzPct val="100000"/>
              <a:defRPr sz="4418"/>
            </a:lvl8pPr>
            <a:lvl9pPr lvl="8" algn="ctr">
              <a:spcBef>
                <a:spcPts val="0"/>
              </a:spcBef>
              <a:buSzPct val="100000"/>
              <a:defRPr sz="4418"/>
            </a:lvl9pPr>
          </a:lstStyle>
          <a:p>
            <a:endParaRPr/>
          </a:p>
        </p:txBody>
      </p:sp>
      <p:sp>
        <p:nvSpPr>
          <p:cNvPr id="15" name="Shape 15"/>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Only">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18" name="Shape 118"/>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19" name="Shape 119"/>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20" name="Shape 120"/>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sp>
        <p:nvSpPr>
          <p:cNvPr id="122" name="Shape 122"/>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23" name="Shape 123"/>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24" name="Shape 124"/>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65762" y="436887"/>
            <a:ext cx="2406720" cy="1859200"/>
          </a:xfrm>
          <a:prstGeom prst="rect">
            <a:avLst/>
          </a:prstGeom>
          <a:noFill/>
          <a:ln>
            <a:noFill/>
          </a:ln>
        </p:spPr>
        <p:txBody>
          <a:bodyPr lIns="57150" tIns="57150" rIns="57150" bIns="57150"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body" idx="1"/>
          </p:nvPr>
        </p:nvSpPr>
        <p:spPr>
          <a:xfrm>
            <a:off x="2860041" y="436890"/>
            <a:ext cx="4089360" cy="9365120"/>
          </a:xfrm>
          <a:prstGeom prst="rect">
            <a:avLst/>
          </a:prstGeom>
          <a:noFill/>
          <a:ln>
            <a:noFill/>
          </a:ln>
        </p:spPr>
        <p:txBody>
          <a:bodyPr lIns="57150" tIns="57150" rIns="57150" bIns="57150" anchor="t" anchorCtr="0"/>
          <a:lstStyle>
            <a:lvl1pPr marL="0" lvl="0" rtl="0">
              <a:spcBef>
                <a:spcPts val="0"/>
              </a:spcBef>
              <a:defRPr/>
            </a:lvl1pPr>
            <a:lvl2pPr lvl="1" rtl="0">
              <a:spcBef>
                <a:spcPts val="0"/>
              </a:spcBef>
              <a:defRPr/>
            </a:lvl2pPr>
            <a:lvl3pPr lvl="2" rtl="0">
              <a:spcBef>
                <a:spcPts val="0"/>
              </a:spcBef>
              <a:buClr>
                <a:srgbClr val="3D4A4E"/>
              </a:buClr>
              <a:buFont typeface="Noto Symbol"/>
              <a:buChar char="▪"/>
              <a:defRPr/>
            </a:lvl3pPr>
            <a:lvl4pPr lvl="3" rtl="0">
              <a:spcBef>
                <a:spcPts val="0"/>
              </a:spcBef>
              <a:buClr>
                <a:srgbClr val="3D4A4E"/>
              </a:buClr>
              <a:buFont typeface="Noto Symbol"/>
              <a:buChar char="▪"/>
              <a:defRPr/>
            </a:lvl4pPr>
            <a:lvl5pPr lvl="4" rtl="0">
              <a:spcBef>
                <a:spcPts val="0"/>
              </a:spcBef>
              <a:buClr>
                <a:srgbClr val="3D4A4E"/>
              </a:buClr>
              <a:buFont typeface="Noto Symbol"/>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8" name="Shape 128"/>
          <p:cNvSpPr txBox="1">
            <a:spLocks noGrp="1"/>
          </p:cNvSpPr>
          <p:nvPr>
            <p:ph type="body" idx="2"/>
          </p:nvPr>
        </p:nvSpPr>
        <p:spPr>
          <a:xfrm>
            <a:off x="365762" y="2296173"/>
            <a:ext cx="2406720" cy="7505920"/>
          </a:xfrm>
          <a:prstGeom prst="rect">
            <a:avLst/>
          </a:prstGeom>
          <a:noFill/>
          <a:ln>
            <a:noFill/>
          </a:ln>
        </p:spPr>
        <p:txBody>
          <a:bodyPr lIns="57150" tIns="57150" rIns="57150" bIns="57150" anchor="t" anchorCtr="0"/>
          <a:lstStyle>
            <a:lvl1pPr marL="0" lvl="0" indent="0" rtl="0">
              <a:spcBef>
                <a:spcPts val="0"/>
              </a:spcBef>
              <a:buFont typeface="Calibri"/>
              <a:buNone/>
              <a:defRPr/>
            </a:lvl1pPr>
            <a:lvl2pPr marL="498775" lvl="1" indent="0" rtl="0">
              <a:spcBef>
                <a:spcPts val="0"/>
              </a:spcBef>
              <a:buFont typeface="Helvetica Neue"/>
              <a:buNone/>
              <a:defRPr/>
            </a:lvl2pPr>
            <a:lvl3pPr marL="997549" lvl="2" indent="0" rtl="0">
              <a:spcBef>
                <a:spcPts val="0"/>
              </a:spcBef>
              <a:buFont typeface="Calibri"/>
              <a:buNone/>
              <a:defRPr/>
            </a:lvl3pPr>
            <a:lvl4pPr marL="1496324" lvl="3" indent="0" rtl="0">
              <a:spcBef>
                <a:spcPts val="0"/>
              </a:spcBef>
              <a:buFont typeface="Calibri"/>
              <a:buNone/>
              <a:defRPr/>
            </a:lvl4pPr>
            <a:lvl5pPr marL="1995099" lvl="4" indent="0" rtl="0">
              <a:spcBef>
                <a:spcPts val="0"/>
              </a:spcBef>
              <a:buFont typeface="Calibri"/>
              <a:buNone/>
              <a:defRPr/>
            </a:lvl5pPr>
            <a:lvl6pPr marL="2478287" lvl="5" indent="0" rtl="0">
              <a:spcBef>
                <a:spcPts val="0"/>
              </a:spcBef>
              <a:buFont typeface="Calibri"/>
              <a:buNone/>
              <a:defRPr/>
            </a:lvl6pPr>
            <a:lvl7pPr marL="2977062" lvl="6" indent="0" rtl="0">
              <a:spcBef>
                <a:spcPts val="0"/>
              </a:spcBef>
              <a:buFont typeface="Calibri"/>
              <a:buNone/>
              <a:defRPr/>
            </a:lvl7pPr>
            <a:lvl8pPr marL="3475836" lvl="7" indent="0" rtl="0">
              <a:spcBef>
                <a:spcPts val="0"/>
              </a:spcBef>
              <a:buFont typeface="Calibri"/>
              <a:buNone/>
              <a:defRPr/>
            </a:lvl8pPr>
            <a:lvl9pPr marL="3974611" lvl="8" indent="0" rtl="0">
              <a:spcBef>
                <a:spcPts val="0"/>
              </a:spcBef>
              <a:buFont typeface="Calibri"/>
              <a:buNone/>
              <a:defRPr/>
            </a:lvl9pPr>
          </a:lstStyle>
          <a:p>
            <a:endParaRPr/>
          </a:p>
        </p:txBody>
      </p:sp>
      <p:sp>
        <p:nvSpPr>
          <p:cNvPr id="129" name="Shape 129"/>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30" name="Shape 130"/>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31" name="Shape 131"/>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433831" y="7680969"/>
            <a:ext cx="4389120" cy="906880"/>
          </a:xfrm>
          <a:prstGeom prst="rect">
            <a:avLst/>
          </a:prstGeom>
          <a:noFill/>
          <a:ln>
            <a:noFill/>
          </a:ln>
        </p:spPr>
        <p:txBody>
          <a:bodyPr lIns="57150" tIns="57150" rIns="57150" bIns="57150"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a:spLocks noGrp="1"/>
          </p:cNvSpPr>
          <p:nvPr>
            <p:ph type="pic" idx="2"/>
          </p:nvPr>
        </p:nvSpPr>
        <p:spPr>
          <a:xfrm>
            <a:off x="1433831" y="980439"/>
            <a:ext cx="4389120" cy="6583680"/>
          </a:xfrm>
          <a:prstGeom prst="rect">
            <a:avLst/>
          </a:prstGeom>
          <a:noFill/>
          <a:ln>
            <a:noFill/>
          </a:ln>
        </p:spPr>
      </p:sp>
      <p:sp>
        <p:nvSpPr>
          <p:cNvPr id="135" name="Shape 135"/>
          <p:cNvSpPr txBox="1">
            <a:spLocks noGrp="1"/>
          </p:cNvSpPr>
          <p:nvPr>
            <p:ph type="body" idx="1"/>
          </p:nvPr>
        </p:nvSpPr>
        <p:spPr>
          <a:xfrm>
            <a:off x="1433831" y="8587750"/>
            <a:ext cx="4389120" cy="1287680"/>
          </a:xfrm>
          <a:prstGeom prst="rect">
            <a:avLst/>
          </a:prstGeom>
          <a:noFill/>
          <a:ln>
            <a:noFill/>
          </a:ln>
        </p:spPr>
        <p:txBody>
          <a:bodyPr lIns="57150" tIns="57150" rIns="57150" bIns="57150" anchor="t" anchorCtr="0"/>
          <a:lstStyle>
            <a:lvl1pPr marL="0" lvl="0" indent="0" rtl="0">
              <a:spcBef>
                <a:spcPts val="0"/>
              </a:spcBef>
              <a:buFont typeface="Calibri"/>
              <a:buNone/>
              <a:defRPr/>
            </a:lvl1pPr>
            <a:lvl2pPr marL="498775" lvl="1" indent="0" rtl="0">
              <a:spcBef>
                <a:spcPts val="0"/>
              </a:spcBef>
              <a:buFont typeface="Helvetica Neue"/>
              <a:buNone/>
              <a:defRPr/>
            </a:lvl2pPr>
            <a:lvl3pPr marL="997549" lvl="2" indent="0" rtl="0">
              <a:spcBef>
                <a:spcPts val="0"/>
              </a:spcBef>
              <a:buFont typeface="Calibri"/>
              <a:buNone/>
              <a:defRPr/>
            </a:lvl3pPr>
            <a:lvl4pPr marL="1496324" lvl="3" indent="0" rtl="0">
              <a:spcBef>
                <a:spcPts val="0"/>
              </a:spcBef>
              <a:buFont typeface="Calibri"/>
              <a:buNone/>
              <a:defRPr/>
            </a:lvl4pPr>
            <a:lvl5pPr marL="1995099" lvl="4" indent="0" rtl="0">
              <a:spcBef>
                <a:spcPts val="0"/>
              </a:spcBef>
              <a:buFont typeface="Calibri"/>
              <a:buNone/>
              <a:defRPr/>
            </a:lvl5pPr>
            <a:lvl6pPr marL="2478287" lvl="5" indent="0" rtl="0">
              <a:spcBef>
                <a:spcPts val="0"/>
              </a:spcBef>
              <a:buFont typeface="Calibri"/>
              <a:buNone/>
              <a:defRPr/>
            </a:lvl6pPr>
            <a:lvl7pPr marL="2977062" lvl="6" indent="0" rtl="0">
              <a:spcBef>
                <a:spcPts val="0"/>
              </a:spcBef>
              <a:buFont typeface="Calibri"/>
              <a:buNone/>
              <a:defRPr/>
            </a:lvl7pPr>
            <a:lvl8pPr marL="3475836" lvl="7" indent="0" rtl="0">
              <a:spcBef>
                <a:spcPts val="0"/>
              </a:spcBef>
              <a:buFont typeface="Calibri"/>
              <a:buNone/>
              <a:defRPr/>
            </a:lvl8pPr>
            <a:lvl9pPr marL="3974611" lvl="8" indent="0" rtl="0">
              <a:spcBef>
                <a:spcPts val="0"/>
              </a:spcBef>
              <a:buFont typeface="Calibri"/>
              <a:buNone/>
              <a:defRPr/>
            </a:lvl9pPr>
          </a:lstStyle>
          <a:p>
            <a:endParaRPr/>
          </a:p>
        </p:txBody>
      </p:sp>
      <p:sp>
        <p:nvSpPr>
          <p:cNvPr id="136" name="Shape 136"/>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37" name="Shape 137"/>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38" name="Shape 138"/>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41" name="Shape 141"/>
          <p:cNvSpPr txBox="1">
            <a:spLocks noGrp="1"/>
          </p:cNvSpPr>
          <p:nvPr>
            <p:ph type="body" idx="1"/>
          </p:nvPr>
        </p:nvSpPr>
        <p:spPr>
          <a:xfrm rot="5400000">
            <a:off x="201143" y="3421830"/>
            <a:ext cx="7302400" cy="619344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43" name="Shape 143"/>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44" name="Shape 144"/>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rot="5400000">
            <a:off x="1923969" y="5724088"/>
            <a:ext cx="12471680" cy="2191920"/>
          </a:xfrm>
          <a:prstGeom prst="rect">
            <a:avLst/>
          </a:prstGeom>
          <a:noFill/>
          <a:ln>
            <a:noFill/>
          </a:ln>
        </p:spPr>
        <p:txBody>
          <a:bodyPr lIns="57150" tIns="57150" rIns="57150" bIns="57150"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374081" lvl="5" algn="l" rtl="0">
              <a:spcBef>
                <a:spcPts val="0"/>
              </a:spcBef>
              <a:spcAft>
                <a:spcPts val="0"/>
              </a:spcAft>
              <a:defRPr/>
            </a:lvl6pPr>
            <a:lvl7pPr marL="748162" lvl="6" algn="l" rtl="0">
              <a:spcBef>
                <a:spcPts val="0"/>
              </a:spcBef>
              <a:spcAft>
                <a:spcPts val="0"/>
              </a:spcAft>
              <a:defRPr/>
            </a:lvl7pPr>
            <a:lvl8pPr marL="1122243" lvl="7" algn="l" rtl="0">
              <a:spcBef>
                <a:spcPts val="0"/>
              </a:spcBef>
              <a:spcAft>
                <a:spcPts val="0"/>
              </a:spcAft>
              <a:defRPr/>
            </a:lvl8pPr>
            <a:lvl9pPr marL="1496324" lvl="8" algn="l" rtl="0">
              <a:spcBef>
                <a:spcPts val="0"/>
              </a:spcBef>
              <a:spcAft>
                <a:spcPts val="0"/>
              </a:spcAft>
              <a:defRPr/>
            </a:lvl9pPr>
          </a:lstStyle>
          <a:p>
            <a:endParaRPr/>
          </a:p>
        </p:txBody>
      </p:sp>
      <p:sp>
        <p:nvSpPr>
          <p:cNvPr id="147" name="Shape 147"/>
          <p:cNvSpPr txBox="1">
            <a:spLocks noGrp="1"/>
          </p:cNvSpPr>
          <p:nvPr>
            <p:ph type="body" idx="1"/>
          </p:nvPr>
        </p:nvSpPr>
        <p:spPr>
          <a:xfrm rot="5400000">
            <a:off x="-2521052" y="3593008"/>
            <a:ext cx="12471680" cy="6454080"/>
          </a:xfrm>
          <a:prstGeom prst="rect">
            <a:avLst/>
          </a:prstGeom>
          <a:noFill/>
          <a:ln>
            <a:noFill/>
          </a:ln>
        </p:spPr>
        <p:txBody>
          <a:bodyPr lIns="57150" tIns="57150" rIns="57150" bIns="5715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49" name="Shape 149"/>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defRPr/>
            </a:lvl1pPr>
            <a:lvl2pPr marL="498775" marR="0" lvl="1" indent="0" algn="l" rtl="0">
              <a:spcBef>
                <a:spcPts val="0"/>
              </a:spcBef>
              <a:defRPr/>
            </a:lvl2pPr>
            <a:lvl3pPr marL="997549" marR="0" lvl="2" indent="0" algn="l" rtl="0">
              <a:spcBef>
                <a:spcPts val="0"/>
              </a:spcBef>
              <a:defRPr/>
            </a:lvl3pPr>
            <a:lvl4pPr marL="1496324" marR="0" lvl="3" indent="0" algn="l" rtl="0">
              <a:spcBef>
                <a:spcPts val="0"/>
              </a:spcBef>
              <a:defRPr/>
            </a:lvl4pPr>
            <a:lvl5pPr marL="1995099" marR="0" lvl="4" indent="0" algn="l" rtl="0">
              <a:spcBef>
                <a:spcPts val="0"/>
              </a:spcBef>
              <a:defRPr/>
            </a:lvl5pPr>
            <a:lvl6pPr marL="2478287" marR="0" lvl="5" indent="0" algn="l" rtl="0">
              <a:spcBef>
                <a:spcPts val="0"/>
              </a:spcBef>
              <a:defRPr/>
            </a:lvl6pPr>
            <a:lvl7pPr marL="2977062" marR="0" lvl="6" indent="0" algn="l" rtl="0">
              <a:spcBef>
                <a:spcPts val="0"/>
              </a:spcBef>
              <a:defRPr/>
            </a:lvl7pPr>
            <a:lvl8pPr marL="3475836" marR="0" lvl="7" indent="0" algn="l" rtl="0">
              <a:spcBef>
                <a:spcPts val="0"/>
              </a:spcBef>
              <a:defRPr/>
            </a:lvl8pPr>
            <a:lvl9pPr marL="3974611" marR="0" lvl="8" indent="0" algn="l" rtl="0">
              <a:spcBef>
                <a:spcPts val="0"/>
              </a:spcBef>
              <a:defRPr/>
            </a:lvl9pPr>
          </a:lstStyle>
          <a:p>
            <a:endParaRPr/>
          </a:p>
        </p:txBody>
      </p:sp>
      <p:sp>
        <p:nvSpPr>
          <p:cNvPr id="150" name="Shape 150"/>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49360" y="949392"/>
            <a:ext cx="6816480" cy="122176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249360" y="2458614"/>
            <a:ext cx="6816480" cy="728832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49360" y="949392"/>
            <a:ext cx="6816480" cy="122176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249360" y="2458614"/>
            <a:ext cx="3199920" cy="7288320"/>
          </a:xfrm>
          <a:prstGeom prst="rect">
            <a:avLst/>
          </a:prstGeom>
        </p:spPr>
        <p:txBody>
          <a:bodyPr lIns="91425" tIns="91425" rIns="91425" bIns="91425" anchor="t" anchorCtr="0"/>
          <a:lstStyle>
            <a:lvl1pPr lvl="0">
              <a:spcBef>
                <a:spcPts val="0"/>
              </a:spcBef>
              <a:buSzPct val="100000"/>
              <a:defRPr sz="1718"/>
            </a:lvl1pPr>
            <a:lvl2pPr lvl="1">
              <a:spcBef>
                <a:spcPts val="0"/>
              </a:spcBef>
              <a:buSzPct val="100000"/>
              <a:defRPr sz="1473"/>
            </a:lvl2pPr>
            <a:lvl3pPr lvl="2">
              <a:spcBef>
                <a:spcPts val="0"/>
              </a:spcBef>
              <a:buSzPct val="100000"/>
              <a:defRPr sz="1473"/>
            </a:lvl3pPr>
            <a:lvl4pPr lvl="3">
              <a:spcBef>
                <a:spcPts val="0"/>
              </a:spcBef>
              <a:buSzPct val="100000"/>
              <a:defRPr sz="1473"/>
            </a:lvl4pPr>
            <a:lvl5pPr lvl="4">
              <a:spcBef>
                <a:spcPts val="0"/>
              </a:spcBef>
              <a:buSzPct val="100000"/>
              <a:defRPr sz="1473"/>
            </a:lvl5pPr>
            <a:lvl6pPr lvl="5">
              <a:spcBef>
                <a:spcPts val="0"/>
              </a:spcBef>
              <a:buSzPct val="100000"/>
              <a:defRPr sz="1473"/>
            </a:lvl6pPr>
            <a:lvl7pPr lvl="6">
              <a:spcBef>
                <a:spcPts val="0"/>
              </a:spcBef>
              <a:buSzPct val="100000"/>
              <a:defRPr sz="1473"/>
            </a:lvl7pPr>
            <a:lvl8pPr lvl="7">
              <a:spcBef>
                <a:spcPts val="0"/>
              </a:spcBef>
              <a:buSzPct val="100000"/>
              <a:defRPr sz="1473"/>
            </a:lvl8pPr>
            <a:lvl9pPr lvl="8">
              <a:spcBef>
                <a:spcPts val="0"/>
              </a:spcBef>
              <a:buSzPct val="100000"/>
              <a:defRPr sz="1473"/>
            </a:lvl9pPr>
          </a:lstStyle>
          <a:p>
            <a:endParaRPr/>
          </a:p>
        </p:txBody>
      </p:sp>
      <p:sp>
        <p:nvSpPr>
          <p:cNvPr id="23" name="Shape 23"/>
          <p:cNvSpPr txBox="1">
            <a:spLocks noGrp="1"/>
          </p:cNvSpPr>
          <p:nvPr>
            <p:ph type="body" idx="2"/>
          </p:nvPr>
        </p:nvSpPr>
        <p:spPr>
          <a:xfrm>
            <a:off x="3865920" y="2458614"/>
            <a:ext cx="3199920" cy="7288320"/>
          </a:xfrm>
          <a:prstGeom prst="rect">
            <a:avLst/>
          </a:prstGeom>
        </p:spPr>
        <p:txBody>
          <a:bodyPr lIns="91425" tIns="91425" rIns="91425" bIns="91425" anchor="t" anchorCtr="0"/>
          <a:lstStyle>
            <a:lvl1pPr lvl="0">
              <a:spcBef>
                <a:spcPts val="0"/>
              </a:spcBef>
              <a:buSzPct val="100000"/>
              <a:defRPr sz="1718"/>
            </a:lvl1pPr>
            <a:lvl2pPr lvl="1">
              <a:spcBef>
                <a:spcPts val="0"/>
              </a:spcBef>
              <a:buSzPct val="100000"/>
              <a:defRPr sz="1473"/>
            </a:lvl2pPr>
            <a:lvl3pPr lvl="2">
              <a:spcBef>
                <a:spcPts val="0"/>
              </a:spcBef>
              <a:buSzPct val="100000"/>
              <a:defRPr sz="1473"/>
            </a:lvl3pPr>
            <a:lvl4pPr lvl="3">
              <a:spcBef>
                <a:spcPts val="0"/>
              </a:spcBef>
              <a:buSzPct val="100000"/>
              <a:defRPr sz="1473"/>
            </a:lvl4pPr>
            <a:lvl5pPr lvl="4">
              <a:spcBef>
                <a:spcPts val="0"/>
              </a:spcBef>
              <a:buSzPct val="100000"/>
              <a:defRPr sz="1473"/>
            </a:lvl5pPr>
            <a:lvl6pPr lvl="5">
              <a:spcBef>
                <a:spcPts val="0"/>
              </a:spcBef>
              <a:buSzPct val="100000"/>
              <a:defRPr sz="1473"/>
            </a:lvl6pPr>
            <a:lvl7pPr lvl="6">
              <a:spcBef>
                <a:spcPts val="0"/>
              </a:spcBef>
              <a:buSzPct val="100000"/>
              <a:defRPr sz="1473"/>
            </a:lvl7pPr>
            <a:lvl8pPr lvl="7">
              <a:spcBef>
                <a:spcPts val="0"/>
              </a:spcBef>
              <a:buSzPct val="100000"/>
              <a:defRPr sz="1473"/>
            </a:lvl8pPr>
            <a:lvl9pPr lvl="8">
              <a:spcBef>
                <a:spcPts val="0"/>
              </a:spcBef>
              <a:buSzPct val="100000"/>
              <a:defRPr sz="1473"/>
            </a:lvl9pPr>
          </a:lstStyle>
          <a:p>
            <a:endParaRPr/>
          </a:p>
        </p:txBody>
      </p:sp>
      <p:sp>
        <p:nvSpPr>
          <p:cNvPr id="24" name="Shape 24"/>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249360" y="949392"/>
            <a:ext cx="6816480" cy="122176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49360" y="1185289"/>
            <a:ext cx="2246400" cy="1612160"/>
          </a:xfrm>
          <a:prstGeom prst="rect">
            <a:avLst/>
          </a:prstGeom>
        </p:spPr>
        <p:txBody>
          <a:bodyPr lIns="91425" tIns="91425" rIns="91425" bIns="91425" anchor="b" anchorCtr="0"/>
          <a:lstStyle>
            <a:lvl1pPr lvl="0">
              <a:spcBef>
                <a:spcPts val="0"/>
              </a:spcBef>
              <a:buSzPct val="100000"/>
              <a:defRPr sz="2946"/>
            </a:lvl1pPr>
            <a:lvl2pPr lvl="1">
              <a:spcBef>
                <a:spcPts val="0"/>
              </a:spcBef>
              <a:buSzPct val="100000"/>
              <a:defRPr sz="2946"/>
            </a:lvl2pPr>
            <a:lvl3pPr lvl="2">
              <a:spcBef>
                <a:spcPts val="0"/>
              </a:spcBef>
              <a:buSzPct val="100000"/>
              <a:defRPr sz="2946"/>
            </a:lvl3pPr>
            <a:lvl4pPr lvl="3">
              <a:spcBef>
                <a:spcPts val="0"/>
              </a:spcBef>
              <a:buSzPct val="100000"/>
              <a:defRPr sz="2946"/>
            </a:lvl4pPr>
            <a:lvl5pPr lvl="4">
              <a:spcBef>
                <a:spcPts val="0"/>
              </a:spcBef>
              <a:buSzPct val="100000"/>
              <a:defRPr sz="2946"/>
            </a:lvl5pPr>
            <a:lvl6pPr lvl="5">
              <a:spcBef>
                <a:spcPts val="0"/>
              </a:spcBef>
              <a:buSzPct val="100000"/>
              <a:defRPr sz="2946"/>
            </a:lvl6pPr>
            <a:lvl7pPr lvl="6">
              <a:spcBef>
                <a:spcPts val="0"/>
              </a:spcBef>
              <a:buSzPct val="100000"/>
              <a:defRPr sz="2946"/>
            </a:lvl7pPr>
            <a:lvl8pPr lvl="7">
              <a:spcBef>
                <a:spcPts val="0"/>
              </a:spcBef>
              <a:buSzPct val="100000"/>
              <a:defRPr sz="2946"/>
            </a:lvl8pPr>
            <a:lvl9pPr lvl="8">
              <a:spcBef>
                <a:spcPts val="0"/>
              </a:spcBef>
              <a:buSzPct val="100000"/>
              <a:defRPr sz="2946"/>
            </a:lvl9pPr>
          </a:lstStyle>
          <a:p>
            <a:endParaRPr/>
          </a:p>
        </p:txBody>
      </p:sp>
      <p:sp>
        <p:nvSpPr>
          <p:cNvPr id="30" name="Shape 30"/>
          <p:cNvSpPr txBox="1">
            <a:spLocks noGrp="1"/>
          </p:cNvSpPr>
          <p:nvPr>
            <p:ph type="body" idx="1"/>
          </p:nvPr>
        </p:nvSpPr>
        <p:spPr>
          <a:xfrm>
            <a:off x="249360" y="2964486"/>
            <a:ext cx="2246400" cy="6782720"/>
          </a:xfrm>
          <a:prstGeom prst="rect">
            <a:avLst/>
          </a:prstGeom>
        </p:spPr>
        <p:txBody>
          <a:bodyPr lIns="91425" tIns="91425" rIns="91425" bIns="91425" anchor="t" anchorCtr="0"/>
          <a:lstStyle>
            <a:lvl1pPr lvl="0">
              <a:spcBef>
                <a:spcPts val="0"/>
              </a:spcBef>
              <a:buSzPct val="100000"/>
              <a:defRPr sz="1473"/>
            </a:lvl1pPr>
            <a:lvl2pPr lvl="1">
              <a:spcBef>
                <a:spcPts val="0"/>
              </a:spcBef>
              <a:buSzPct val="100000"/>
              <a:defRPr sz="1473"/>
            </a:lvl2pPr>
            <a:lvl3pPr lvl="2">
              <a:spcBef>
                <a:spcPts val="0"/>
              </a:spcBef>
              <a:buSzPct val="100000"/>
              <a:defRPr sz="1473"/>
            </a:lvl3pPr>
            <a:lvl4pPr lvl="3">
              <a:spcBef>
                <a:spcPts val="0"/>
              </a:spcBef>
              <a:buSzPct val="100000"/>
              <a:defRPr sz="1473"/>
            </a:lvl4pPr>
            <a:lvl5pPr lvl="4">
              <a:spcBef>
                <a:spcPts val="0"/>
              </a:spcBef>
              <a:buSzPct val="100000"/>
              <a:defRPr sz="1473"/>
            </a:lvl5pPr>
            <a:lvl6pPr lvl="5">
              <a:spcBef>
                <a:spcPts val="0"/>
              </a:spcBef>
              <a:buSzPct val="100000"/>
              <a:defRPr sz="1473"/>
            </a:lvl6pPr>
            <a:lvl7pPr lvl="6">
              <a:spcBef>
                <a:spcPts val="0"/>
              </a:spcBef>
              <a:buSzPct val="100000"/>
              <a:defRPr sz="1473"/>
            </a:lvl7pPr>
            <a:lvl8pPr lvl="7">
              <a:spcBef>
                <a:spcPts val="0"/>
              </a:spcBef>
              <a:buSzPct val="100000"/>
              <a:defRPr sz="1473"/>
            </a:lvl8pPr>
            <a:lvl9pPr lvl="8">
              <a:spcBef>
                <a:spcPts val="0"/>
              </a:spcBef>
              <a:buSzPct val="100000"/>
              <a:defRPr sz="1473"/>
            </a:lvl9pPr>
          </a:lstStyle>
          <a:p>
            <a:endParaRPr/>
          </a:p>
        </p:txBody>
      </p:sp>
      <p:sp>
        <p:nvSpPr>
          <p:cNvPr id="31" name="Shape 31"/>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92200" y="960326"/>
            <a:ext cx="5094240" cy="8727040"/>
          </a:xfrm>
          <a:prstGeom prst="rect">
            <a:avLst/>
          </a:prstGeom>
        </p:spPr>
        <p:txBody>
          <a:bodyPr lIns="91425" tIns="91425" rIns="91425" bIns="91425" anchor="ctr" anchorCtr="0"/>
          <a:lstStyle>
            <a:lvl1pPr lvl="0">
              <a:spcBef>
                <a:spcPts val="0"/>
              </a:spcBef>
              <a:buSzPct val="100000"/>
              <a:defRPr sz="5891"/>
            </a:lvl1pPr>
            <a:lvl2pPr lvl="1">
              <a:spcBef>
                <a:spcPts val="0"/>
              </a:spcBef>
              <a:buSzPct val="100000"/>
              <a:defRPr sz="5891"/>
            </a:lvl2pPr>
            <a:lvl3pPr lvl="2">
              <a:spcBef>
                <a:spcPts val="0"/>
              </a:spcBef>
              <a:buSzPct val="100000"/>
              <a:defRPr sz="5891"/>
            </a:lvl3pPr>
            <a:lvl4pPr lvl="3">
              <a:spcBef>
                <a:spcPts val="0"/>
              </a:spcBef>
              <a:buSzPct val="100000"/>
              <a:defRPr sz="5891"/>
            </a:lvl4pPr>
            <a:lvl5pPr lvl="4">
              <a:spcBef>
                <a:spcPts val="0"/>
              </a:spcBef>
              <a:buSzPct val="100000"/>
              <a:defRPr sz="5891"/>
            </a:lvl5pPr>
            <a:lvl6pPr lvl="5">
              <a:spcBef>
                <a:spcPts val="0"/>
              </a:spcBef>
              <a:buSzPct val="100000"/>
              <a:defRPr sz="5891"/>
            </a:lvl6pPr>
            <a:lvl7pPr lvl="6">
              <a:spcBef>
                <a:spcPts val="0"/>
              </a:spcBef>
              <a:buSzPct val="100000"/>
              <a:defRPr sz="5891"/>
            </a:lvl7pPr>
            <a:lvl8pPr lvl="7">
              <a:spcBef>
                <a:spcPts val="0"/>
              </a:spcBef>
              <a:buSzPct val="100000"/>
              <a:defRPr sz="5891"/>
            </a:lvl8pPr>
            <a:lvl9pPr lvl="8">
              <a:spcBef>
                <a:spcPts val="0"/>
              </a:spcBef>
              <a:buSzPct val="100000"/>
              <a:defRPr sz="5891"/>
            </a:lvl9pPr>
          </a:lstStyle>
          <a:p>
            <a:endParaRPr/>
          </a:p>
        </p:txBody>
      </p:sp>
      <p:sp>
        <p:nvSpPr>
          <p:cNvPr id="34" name="Shape 34"/>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3657600" y="-267"/>
            <a:ext cx="3657600" cy="10972800"/>
          </a:xfrm>
          <a:prstGeom prst="rect">
            <a:avLst/>
          </a:prstGeom>
          <a:solidFill>
            <a:schemeClr val="lt2"/>
          </a:solidFill>
          <a:ln>
            <a:noFill/>
          </a:ln>
        </p:spPr>
        <p:txBody>
          <a:bodyPr lIns="112203" tIns="112203" rIns="112203" bIns="112203" anchor="ctr" anchorCtr="0">
            <a:noAutofit/>
          </a:bodyPr>
          <a:lstStyle/>
          <a:p>
            <a:pPr lvl="0">
              <a:spcBef>
                <a:spcPts val="0"/>
              </a:spcBef>
              <a:buNone/>
            </a:pPr>
            <a:endParaRPr sz="1718"/>
          </a:p>
        </p:txBody>
      </p:sp>
      <p:sp>
        <p:nvSpPr>
          <p:cNvPr id="37" name="Shape 37"/>
          <p:cNvSpPr txBox="1">
            <a:spLocks noGrp="1"/>
          </p:cNvSpPr>
          <p:nvPr>
            <p:ph type="title"/>
          </p:nvPr>
        </p:nvSpPr>
        <p:spPr>
          <a:xfrm>
            <a:off x="212400" y="2630775"/>
            <a:ext cx="3236160" cy="3162240"/>
          </a:xfrm>
          <a:prstGeom prst="rect">
            <a:avLst/>
          </a:prstGeom>
        </p:spPr>
        <p:txBody>
          <a:bodyPr lIns="91425" tIns="91425" rIns="91425" bIns="91425" anchor="b" anchorCtr="0"/>
          <a:lstStyle>
            <a:lvl1pPr lvl="0" algn="ctr">
              <a:spcBef>
                <a:spcPts val="0"/>
              </a:spcBef>
              <a:buSzPct val="100000"/>
              <a:defRPr sz="5155"/>
            </a:lvl1pPr>
            <a:lvl2pPr lvl="1" algn="ctr">
              <a:spcBef>
                <a:spcPts val="0"/>
              </a:spcBef>
              <a:buSzPct val="100000"/>
              <a:defRPr sz="5155"/>
            </a:lvl2pPr>
            <a:lvl3pPr lvl="2" algn="ctr">
              <a:spcBef>
                <a:spcPts val="0"/>
              </a:spcBef>
              <a:buSzPct val="100000"/>
              <a:defRPr sz="5155"/>
            </a:lvl3pPr>
            <a:lvl4pPr lvl="3" algn="ctr">
              <a:spcBef>
                <a:spcPts val="0"/>
              </a:spcBef>
              <a:buSzPct val="100000"/>
              <a:defRPr sz="5155"/>
            </a:lvl4pPr>
            <a:lvl5pPr lvl="4" algn="ctr">
              <a:spcBef>
                <a:spcPts val="0"/>
              </a:spcBef>
              <a:buSzPct val="100000"/>
              <a:defRPr sz="5155"/>
            </a:lvl5pPr>
            <a:lvl6pPr lvl="5" algn="ctr">
              <a:spcBef>
                <a:spcPts val="0"/>
              </a:spcBef>
              <a:buSzPct val="100000"/>
              <a:defRPr sz="5155"/>
            </a:lvl6pPr>
            <a:lvl7pPr lvl="6" algn="ctr">
              <a:spcBef>
                <a:spcPts val="0"/>
              </a:spcBef>
              <a:buSzPct val="100000"/>
              <a:defRPr sz="5155"/>
            </a:lvl7pPr>
            <a:lvl8pPr lvl="7" algn="ctr">
              <a:spcBef>
                <a:spcPts val="0"/>
              </a:spcBef>
              <a:buSzPct val="100000"/>
              <a:defRPr sz="5155"/>
            </a:lvl8pPr>
            <a:lvl9pPr lvl="8" algn="ctr">
              <a:spcBef>
                <a:spcPts val="0"/>
              </a:spcBef>
              <a:buSzPct val="100000"/>
              <a:defRPr sz="5155"/>
            </a:lvl9pPr>
          </a:lstStyle>
          <a:p>
            <a:endParaRPr/>
          </a:p>
        </p:txBody>
      </p:sp>
      <p:sp>
        <p:nvSpPr>
          <p:cNvPr id="38" name="Shape 38"/>
          <p:cNvSpPr txBox="1">
            <a:spLocks noGrp="1"/>
          </p:cNvSpPr>
          <p:nvPr>
            <p:ph type="subTitle" idx="1"/>
          </p:nvPr>
        </p:nvSpPr>
        <p:spPr>
          <a:xfrm>
            <a:off x="212400" y="5979897"/>
            <a:ext cx="3236160" cy="263488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577"/>
            </a:lvl1pPr>
            <a:lvl2pPr lvl="1" algn="ctr">
              <a:lnSpc>
                <a:spcPct val="100000"/>
              </a:lnSpc>
              <a:spcBef>
                <a:spcPts val="0"/>
              </a:spcBef>
              <a:spcAft>
                <a:spcPts val="0"/>
              </a:spcAft>
              <a:buSzPct val="100000"/>
              <a:buNone/>
              <a:defRPr sz="2577"/>
            </a:lvl2pPr>
            <a:lvl3pPr lvl="2" algn="ctr">
              <a:lnSpc>
                <a:spcPct val="100000"/>
              </a:lnSpc>
              <a:spcBef>
                <a:spcPts val="0"/>
              </a:spcBef>
              <a:spcAft>
                <a:spcPts val="0"/>
              </a:spcAft>
              <a:buSzPct val="100000"/>
              <a:buNone/>
              <a:defRPr sz="2577"/>
            </a:lvl3pPr>
            <a:lvl4pPr lvl="3" algn="ctr">
              <a:lnSpc>
                <a:spcPct val="100000"/>
              </a:lnSpc>
              <a:spcBef>
                <a:spcPts val="0"/>
              </a:spcBef>
              <a:spcAft>
                <a:spcPts val="0"/>
              </a:spcAft>
              <a:buSzPct val="100000"/>
              <a:buNone/>
              <a:defRPr sz="2577"/>
            </a:lvl4pPr>
            <a:lvl5pPr lvl="4" algn="ctr">
              <a:lnSpc>
                <a:spcPct val="100000"/>
              </a:lnSpc>
              <a:spcBef>
                <a:spcPts val="0"/>
              </a:spcBef>
              <a:spcAft>
                <a:spcPts val="0"/>
              </a:spcAft>
              <a:buSzPct val="100000"/>
              <a:buNone/>
              <a:defRPr sz="2577"/>
            </a:lvl5pPr>
            <a:lvl6pPr lvl="5" algn="ctr">
              <a:lnSpc>
                <a:spcPct val="100000"/>
              </a:lnSpc>
              <a:spcBef>
                <a:spcPts val="0"/>
              </a:spcBef>
              <a:spcAft>
                <a:spcPts val="0"/>
              </a:spcAft>
              <a:buSzPct val="100000"/>
              <a:buNone/>
              <a:defRPr sz="2577"/>
            </a:lvl6pPr>
            <a:lvl7pPr lvl="6" algn="ctr">
              <a:lnSpc>
                <a:spcPct val="100000"/>
              </a:lnSpc>
              <a:spcBef>
                <a:spcPts val="0"/>
              </a:spcBef>
              <a:spcAft>
                <a:spcPts val="0"/>
              </a:spcAft>
              <a:buSzPct val="100000"/>
              <a:buNone/>
              <a:defRPr sz="2577"/>
            </a:lvl7pPr>
            <a:lvl8pPr lvl="7" algn="ctr">
              <a:lnSpc>
                <a:spcPct val="100000"/>
              </a:lnSpc>
              <a:spcBef>
                <a:spcPts val="0"/>
              </a:spcBef>
              <a:spcAft>
                <a:spcPts val="0"/>
              </a:spcAft>
              <a:buSzPct val="100000"/>
              <a:buNone/>
              <a:defRPr sz="2577"/>
            </a:lvl8pPr>
            <a:lvl9pPr lvl="8" algn="ctr">
              <a:lnSpc>
                <a:spcPct val="100000"/>
              </a:lnSpc>
              <a:spcBef>
                <a:spcPts val="0"/>
              </a:spcBef>
              <a:spcAft>
                <a:spcPts val="0"/>
              </a:spcAft>
              <a:buSzPct val="100000"/>
              <a:buNone/>
              <a:defRPr sz="2577"/>
            </a:lvl9pPr>
          </a:lstStyle>
          <a:p>
            <a:endParaRPr/>
          </a:p>
        </p:txBody>
      </p:sp>
      <p:sp>
        <p:nvSpPr>
          <p:cNvPr id="39" name="Shape 39"/>
          <p:cNvSpPr txBox="1">
            <a:spLocks noGrp="1"/>
          </p:cNvSpPr>
          <p:nvPr>
            <p:ph type="body" idx="2"/>
          </p:nvPr>
        </p:nvSpPr>
        <p:spPr>
          <a:xfrm>
            <a:off x="3951600" y="1544701"/>
            <a:ext cx="3069600" cy="788288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249360" y="9025233"/>
            <a:ext cx="4799040" cy="129088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6777966" y="9948201"/>
            <a:ext cx="438960" cy="83968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9360" y="949392"/>
            <a:ext cx="6816480" cy="122176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249360" y="2458614"/>
            <a:ext cx="6816480" cy="728832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6777966" y="9948201"/>
            <a:ext cx="438960" cy="839680"/>
          </a:xfrm>
          <a:prstGeom prst="rect">
            <a:avLst/>
          </a:prstGeom>
          <a:noFill/>
          <a:ln>
            <a:noFill/>
          </a:ln>
        </p:spPr>
        <p:txBody>
          <a:bodyPr lIns="91425" tIns="91425" rIns="91425" bIns="91425" anchor="ctr" anchorCtr="0">
            <a:noAutofit/>
          </a:bodyPr>
          <a:lstStyle/>
          <a:p>
            <a:pPr algn="r"/>
            <a:fld id="{00000000-1234-1234-1234-123412341234}" type="slidenum">
              <a:rPr lang="en" sz="1227" smtClean="0">
                <a:solidFill>
                  <a:schemeClr val="dk2"/>
                </a:solidFill>
              </a:rPr>
              <a:pPr algn="r"/>
              <a:t>‹#›</a:t>
            </a:fld>
            <a:endParaRPr lang="en" sz="1227">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55607" y="438613"/>
            <a:ext cx="6193440" cy="1844480"/>
          </a:xfrm>
          <a:prstGeom prst="rect">
            <a:avLst/>
          </a:prstGeom>
          <a:noFill/>
          <a:ln>
            <a:noFill/>
          </a:ln>
        </p:spPr>
        <p:txBody>
          <a:bodyPr lIns="57150" tIns="57150" rIns="57150" bIns="57150" anchor="ctr" anchorCtr="0"/>
          <a:lstStyle>
            <a:lvl1pPr marL="0" marR="0" lvl="0" indent="0" algn="l" rtl="0">
              <a:spcBef>
                <a:spcPts val="0"/>
              </a:spcBef>
              <a:spcAft>
                <a:spcPts val="0"/>
              </a:spcAft>
              <a:buSzPct val="100000"/>
              <a:defRPr sz="900"/>
            </a:lvl1pPr>
            <a:lvl2pPr marL="0" marR="0" lvl="1" indent="0" algn="l" rtl="0">
              <a:spcBef>
                <a:spcPts val="0"/>
              </a:spcBef>
              <a:spcAft>
                <a:spcPts val="0"/>
              </a:spcAft>
              <a:buSzPct val="100000"/>
              <a:defRPr sz="900"/>
            </a:lvl2pPr>
            <a:lvl3pPr marL="0" marR="0" lvl="2" indent="0" algn="l" rtl="0">
              <a:spcBef>
                <a:spcPts val="0"/>
              </a:spcBef>
              <a:spcAft>
                <a:spcPts val="0"/>
              </a:spcAft>
              <a:buSzPct val="100000"/>
              <a:defRPr sz="900"/>
            </a:lvl3pPr>
            <a:lvl4pPr marL="0" marR="0" lvl="3" indent="0" algn="l" rtl="0">
              <a:spcBef>
                <a:spcPts val="0"/>
              </a:spcBef>
              <a:spcAft>
                <a:spcPts val="0"/>
              </a:spcAft>
              <a:buSzPct val="100000"/>
              <a:defRPr sz="900"/>
            </a:lvl4pPr>
            <a:lvl5pPr marL="0" marR="0" lvl="4" indent="0" algn="l" rtl="0">
              <a:spcBef>
                <a:spcPts val="0"/>
              </a:spcBef>
              <a:spcAft>
                <a:spcPts val="0"/>
              </a:spcAft>
              <a:buSzPct val="100000"/>
              <a:defRPr sz="900"/>
            </a:lvl5pPr>
            <a:lvl6pPr marL="304800" marR="0" lvl="5" indent="0" algn="l" rtl="0">
              <a:spcBef>
                <a:spcPts val="0"/>
              </a:spcBef>
              <a:spcAft>
                <a:spcPts val="0"/>
              </a:spcAft>
              <a:buSzPct val="100000"/>
              <a:defRPr sz="900"/>
            </a:lvl6pPr>
            <a:lvl7pPr marL="609600" marR="0" lvl="6" indent="0" algn="l" rtl="0">
              <a:spcBef>
                <a:spcPts val="0"/>
              </a:spcBef>
              <a:spcAft>
                <a:spcPts val="0"/>
              </a:spcAft>
              <a:buSzPct val="100000"/>
              <a:defRPr sz="900"/>
            </a:lvl7pPr>
            <a:lvl8pPr marL="914400" marR="0" lvl="7" indent="-12700" algn="l" rtl="0">
              <a:spcBef>
                <a:spcPts val="0"/>
              </a:spcBef>
              <a:spcAft>
                <a:spcPts val="0"/>
              </a:spcAft>
              <a:buSzPct val="100000"/>
              <a:defRPr sz="900"/>
            </a:lvl8pPr>
            <a:lvl9pPr marL="1219200" marR="0" lvl="8" indent="0" algn="l" rtl="0">
              <a:spcBef>
                <a:spcPts val="0"/>
              </a:spcBef>
              <a:spcAft>
                <a:spcPts val="0"/>
              </a:spcAft>
              <a:buSzPct val="100000"/>
              <a:defRPr sz="900"/>
            </a:lvl9pPr>
          </a:lstStyle>
          <a:p>
            <a:endParaRPr/>
          </a:p>
        </p:txBody>
      </p:sp>
      <p:sp>
        <p:nvSpPr>
          <p:cNvPr id="52" name="Shape 52"/>
          <p:cNvSpPr txBox="1">
            <a:spLocks noGrp="1"/>
          </p:cNvSpPr>
          <p:nvPr>
            <p:ph type="body" idx="1"/>
          </p:nvPr>
        </p:nvSpPr>
        <p:spPr>
          <a:xfrm>
            <a:off x="755607" y="2867358"/>
            <a:ext cx="6193440" cy="7302400"/>
          </a:xfrm>
          <a:prstGeom prst="rect">
            <a:avLst/>
          </a:prstGeom>
          <a:noFill/>
          <a:ln>
            <a:noFill/>
          </a:ln>
        </p:spPr>
        <p:txBody>
          <a:bodyPr lIns="57150" tIns="57150" rIns="57150" bIns="57150" anchor="t" anchorCtr="0"/>
          <a:lstStyle>
            <a:lvl1pPr marL="304800" marR="0" lvl="0" indent="-304800" algn="l" rtl="0">
              <a:spcBef>
                <a:spcPts val="300"/>
              </a:spcBef>
              <a:spcAft>
                <a:spcPts val="0"/>
              </a:spcAft>
              <a:buClr>
                <a:srgbClr val="010000"/>
              </a:buClr>
              <a:buSzPct val="100000"/>
              <a:buFont typeface="Arial"/>
              <a:buNone/>
              <a:defRPr sz="900"/>
            </a:lvl1pPr>
            <a:lvl2pPr marL="660400" marR="0" lvl="1" indent="-254000" algn="l" rtl="0">
              <a:spcBef>
                <a:spcPts val="500"/>
              </a:spcBef>
              <a:spcAft>
                <a:spcPts val="0"/>
              </a:spcAft>
              <a:buClr>
                <a:srgbClr val="AEB1C0"/>
              </a:buClr>
              <a:buSzPct val="100000"/>
              <a:buFont typeface="Arial"/>
              <a:buNone/>
              <a:defRPr sz="900"/>
            </a:lvl2pPr>
            <a:lvl3pPr marL="1016000" marR="0" lvl="2" indent="-88900" algn="l" rtl="0">
              <a:spcBef>
                <a:spcPts val="400"/>
              </a:spcBef>
              <a:spcAft>
                <a:spcPts val="0"/>
              </a:spcAft>
              <a:buClr>
                <a:srgbClr val="AEB1C0"/>
              </a:buClr>
              <a:buSzPct val="100000"/>
              <a:buFont typeface="Arial"/>
              <a:buChar char="•"/>
              <a:defRPr sz="900"/>
            </a:lvl3pPr>
            <a:lvl4pPr marL="1422400" marR="0" lvl="3" indent="-88900" algn="l" rtl="0">
              <a:spcBef>
                <a:spcPts val="400"/>
              </a:spcBef>
              <a:spcAft>
                <a:spcPts val="0"/>
              </a:spcAft>
              <a:buClr>
                <a:srgbClr val="AEB1C0"/>
              </a:buClr>
              <a:buSzPct val="100000"/>
              <a:buFont typeface="Arial"/>
              <a:buChar char="–"/>
              <a:defRPr sz="900"/>
            </a:lvl4pPr>
            <a:lvl5pPr marL="1816100" marR="0" lvl="4" indent="-76200" algn="l" rtl="0">
              <a:spcBef>
                <a:spcPts val="400"/>
              </a:spcBef>
              <a:spcAft>
                <a:spcPts val="0"/>
              </a:spcAft>
              <a:buClr>
                <a:schemeClr val="dk1"/>
              </a:buClr>
              <a:buSzPct val="100000"/>
              <a:buFont typeface="Arial"/>
              <a:buChar char="»"/>
              <a:defRPr sz="900"/>
            </a:lvl5pPr>
            <a:lvl6pPr marL="2222500" marR="0" lvl="5" indent="-88900" algn="l" rtl="0">
              <a:spcBef>
                <a:spcPts val="400"/>
              </a:spcBef>
              <a:buClr>
                <a:schemeClr val="dk1"/>
              </a:buClr>
              <a:buSzPct val="100000"/>
              <a:buFont typeface="Arial"/>
              <a:buChar char="•"/>
              <a:defRPr sz="900"/>
            </a:lvl6pPr>
            <a:lvl7pPr marL="2628900" marR="0" lvl="6" indent="-88900" algn="l" rtl="0">
              <a:spcBef>
                <a:spcPts val="400"/>
              </a:spcBef>
              <a:buClr>
                <a:schemeClr val="dk1"/>
              </a:buClr>
              <a:buSzPct val="100000"/>
              <a:buFont typeface="Arial"/>
              <a:buChar char="•"/>
              <a:defRPr sz="900"/>
            </a:lvl7pPr>
            <a:lvl8pPr marL="3035300" marR="0" lvl="7" indent="-88900" algn="l" rtl="0">
              <a:spcBef>
                <a:spcPts val="400"/>
              </a:spcBef>
              <a:buClr>
                <a:schemeClr val="dk1"/>
              </a:buClr>
              <a:buSzPct val="100000"/>
              <a:buFont typeface="Arial"/>
              <a:buChar char="•"/>
              <a:defRPr sz="900"/>
            </a:lvl8pPr>
            <a:lvl9pPr marL="3441700" marR="0" lvl="8" indent="-88900" algn="l" rtl="0">
              <a:spcBef>
                <a:spcPts val="400"/>
              </a:spcBef>
              <a:buClr>
                <a:schemeClr val="dk1"/>
              </a:buClr>
              <a:buSzPct val="100000"/>
              <a:buFont typeface="Arial"/>
              <a:buChar char="•"/>
              <a:defRPr sz="900"/>
            </a:lvl9pPr>
          </a:lstStyle>
          <a:p>
            <a:endParaRPr/>
          </a:p>
        </p:txBody>
      </p:sp>
      <p:sp>
        <p:nvSpPr>
          <p:cNvPr id="53" name="Shape 53"/>
          <p:cNvSpPr txBox="1">
            <a:spLocks noGrp="1"/>
          </p:cNvSpPr>
          <p:nvPr>
            <p:ph type="dt" idx="10"/>
          </p:nvPr>
        </p:nvSpPr>
        <p:spPr>
          <a:xfrm>
            <a:off x="366147" y="10169958"/>
            <a:ext cx="1706640" cy="583680"/>
          </a:xfrm>
          <a:prstGeom prst="rect">
            <a:avLst/>
          </a:prstGeom>
          <a:noFill/>
          <a:ln>
            <a:noFill/>
          </a:ln>
        </p:spPr>
        <p:txBody>
          <a:bodyPr lIns="57150" tIns="57150" rIns="57150" bIns="57150" anchor="ctr" anchorCtr="0"/>
          <a:lstStyle>
            <a:lvl1pPr marL="0" marR="0" lvl="0" indent="0" algn="l" rtl="0">
              <a:spcBef>
                <a:spcPts val="0"/>
              </a:spcBef>
              <a:spcAft>
                <a:spcPts val="0"/>
              </a:spcAft>
              <a:buSzPct val="100000"/>
              <a:defRPr sz="1105"/>
            </a:lvl1pPr>
            <a:lvl2pPr marL="498775" marR="0" lvl="1" indent="0" algn="l" rtl="0">
              <a:spcBef>
                <a:spcPts val="0"/>
              </a:spcBef>
              <a:buSzPct val="100000"/>
              <a:defRPr sz="1105"/>
            </a:lvl2pPr>
            <a:lvl3pPr marL="997549" marR="0" lvl="2" indent="0" algn="l" rtl="0">
              <a:spcBef>
                <a:spcPts val="0"/>
              </a:spcBef>
              <a:buSzPct val="100000"/>
              <a:defRPr sz="1105"/>
            </a:lvl3pPr>
            <a:lvl4pPr marL="1496324" marR="0" lvl="3" indent="0" algn="l" rtl="0">
              <a:spcBef>
                <a:spcPts val="0"/>
              </a:spcBef>
              <a:buSzPct val="100000"/>
              <a:defRPr sz="1105"/>
            </a:lvl4pPr>
            <a:lvl5pPr marL="1995099" marR="0" lvl="4" indent="0" algn="l" rtl="0">
              <a:spcBef>
                <a:spcPts val="0"/>
              </a:spcBef>
              <a:buSzPct val="100000"/>
              <a:defRPr sz="1105"/>
            </a:lvl5pPr>
            <a:lvl6pPr marL="2478287" marR="0" lvl="5" indent="0" algn="l" rtl="0">
              <a:spcBef>
                <a:spcPts val="0"/>
              </a:spcBef>
              <a:buSzPct val="100000"/>
              <a:defRPr sz="1105"/>
            </a:lvl6pPr>
            <a:lvl7pPr marL="2977062" marR="0" lvl="6" indent="0" algn="l" rtl="0">
              <a:spcBef>
                <a:spcPts val="0"/>
              </a:spcBef>
              <a:buSzPct val="100000"/>
              <a:defRPr sz="1105"/>
            </a:lvl7pPr>
            <a:lvl8pPr marL="3475836" marR="0" lvl="7" indent="0" algn="l" rtl="0">
              <a:spcBef>
                <a:spcPts val="0"/>
              </a:spcBef>
              <a:buSzPct val="100000"/>
              <a:defRPr sz="1105"/>
            </a:lvl8pPr>
            <a:lvl9pPr marL="3974611" marR="0" lvl="8" indent="0" algn="l" rtl="0">
              <a:spcBef>
                <a:spcPts val="0"/>
              </a:spcBef>
              <a:buSzPct val="100000"/>
              <a:defRPr sz="1105"/>
            </a:lvl9pPr>
          </a:lstStyle>
          <a:p>
            <a:endParaRPr/>
          </a:p>
        </p:txBody>
      </p:sp>
      <p:sp>
        <p:nvSpPr>
          <p:cNvPr id="54" name="Shape 54"/>
          <p:cNvSpPr txBox="1">
            <a:spLocks noGrp="1"/>
          </p:cNvSpPr>
          <p:nvPr>
            <p:ph type="ftr" idx="11"/>
          </p:nvPr>
        </p:nvSpPr>
        <p:spPr>
          <a:xfrm>
            <a:off x="2499106" y="10169958"/>
            <a:ext cx="2316960" cy="583680"/>
          </a:xfrm>
          <a:prstGeom prst="rect">
            <a:avLst/>
          </a:prstGeom>
          <a:noFill/>
          <a:ln>
            <a:noFill/>
          </a:ln>
        </p:spPr>
        <p:txBody>
          <a:bodyPr lIns="57150" tIns="57150" rIns="57150" bIns="57150" anchor="ctr" anchorCtr="0"/>
          <a:lstStyle>
            <a:lvl1pPr marL="0" marR="0" lvl="0" indent="0" algn="ctr" rtl="0">
              <a:spcBef>
                <a:spcPts val="0"/>
              </a:spcBef>
              <a:spcAft>
                <a:spcPts val="0"/>
              </a:spcAft>
              <a:buSzPct val="100000"/>
              <a:defRPr sz="1105"/>
            </a:lvl1pPr>
            <a:lvl2pPr marL="498775" marR="0" lvl="1" indent="0" algn="l" rtl="0">
              <a:spcBef>
                <a:spcPts val="0"/>
              </a:spcBef>
              <a:buSzPct val="100000"/>
              <a:defRPr sz="1105"/>
            </a:lvl2pPr>
            <a:lvl3pPr marL="997549" marR="0" lvl="2" indent="0" algn="l" rtl="0">
              <a:spcBef>
                <a:spcPts val="0"/>
              </a:spcBef>
              <a:buSzPct val="100000"/>
              <a:defRPr sz="1105"/>
            </a:lvl3pPr>
            <a:lvl4pPr marL="1496324" marR="0" lvl="3" indent="0" algn="l" rtl="0">
              <a:spcBef>
                <a:spcPts val="0"/>
              </a:spcBef>
              <a:buSzPct val="100000"/>
              <a:defRPr sz="1105"/>
            </a:lvl4pPr>
            <a:lvl5pPr marL="1995099" marR="0" lvl="4" indent="0" algn="l" rtl="0">
              <a:spcBef>
                <a:spcPts val="0"/>
              </a:spcBef>
              <a:buSzPct val="100000"/>
              <a:defRPr sz="1105"/>
            </a:lvl5pPr>
            <a:lvl6pPr marL="2478287" marR="0" lvl="5" indent="0" algn="l" rtl="0">
              <a:spcBef>
                <a:spcPts val="0"/>
              </a:spcBef>
              <a:buSzPct val="100000"/>
              <a:defRPr sz="1105"/>
            </a:lvl6pPr>
            <a:lvl7pPr marL="2977062" marR="0" lvl="6" indent="0" algn="l" rtl="0">
              <a:spcBef>
                <a:spcPts val="0"/>
              </a:spcBef>
              <a:buSzPct val="100000"/>
              <a:defRPr sz="1105"/>
            </a:lvl7pPr>
            <a:lvl8pPr marL="3475836" marR="0" lvl="7" indent="0" algn="l" rtl="0">
              <a:spcBef>
                <a:spcPts val="0"/>
              </a:spcBef>
              <a:buSzPct val="100000"/>
              <a:defRPr sz="1105"/>
            </a:lvl8pPr>
            <a:lvl9pPr marL="3974611" marR="0" lvl="8" indent="0" algn="l" rtl="0">
              <a:spcBef>
                <a:spcPts val="0"/>
              </a:spcBef>
              <a:buSzPct val="100000"/>
              <a:defRPr sz="1105"/>
            </a:lvl9pPr>
          </a:lstStyle>
          <a:p>
            <a:endParaRPr/>
          </a:p>
        </p:txBody>
      </p:sp>
      <p:sp>
        <p:nvSpPr>
          <p:cNvPr id="55" name="Shape 55"/>
          <p:cNvSpPr txBox="1">
            <a:spLocks noGrp="1"/>
          </p:cNvSpPr>
          <p:nvPr>
            <p:ph type="sldNum" idx="12"/>
          </p:nvPr>
        </p:nvSpPr>
        <p:spPr>
          <a:xfrm>
            <a:off x="5242311" y="10169958"/>
            <a:ext cx="1706640" cy="583680"/>
          </a:xfrm>
          <a:prstGeom prst="rect">
            <a:avLst/>
          </a:prstGeom>
          <a:noFill/>
          <a:ln>
            <a:noFill/>
          </a:ln>
        </p:spPr>
        <p:txBody>
          <a:bodyPr lIns="80975" tIns="40475" rIns="80975" bIns="40475" anchor="ctr" anchorCtr="0">
            <a:noAutofit/>
          </a:bodyPr>
          <a:lstStyle/>
          <a:p>
            <a:pPr algn="r">
              <a:buSzPct val="25000"/>
            </a:pPr>
            <a:fld id="{00000000-1234-1234-1234-123412341234}" type="slidenum">
              <a:rPr lang="en" sz="1350" smtClean="0">
                <a:solidFill>
                  <a:srgbClr val="888888"/>
                </a:solidFill>
                <a:latin typeface="Calibri"/>
                <a:ea typeface="Calibri"/>
                <a:cs typeface="Calibri"/>
                <a:sym typeface="Calibri"/>
              </a:rPr>
              <a:pPr algn="r">
                <a:buSzPct val="25000"/>
              </a:pPr>
              <a:t>‹#›</a:t>
            </a:fld>
            <a:endParaRPr lang="en" sz="135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1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223"/>
          <p:cNvSpPr txBox="1"/>
          <p:nvPr/>
        </p:nvSpPr>
        <p:spPr>
          <a:xfrm>
            <a:off x="-524995" y="4811"/>
            <a:ext cx="6136463" cy="540491"/>
          </a:xfrm>
          <a:prstGeom prst="rect">
            <a:avLst/>
          </a:prstGeom>
          <a:noFill/>
          <a:ln>
            <a:noFill/>
          </a:ln>
        </p:spPr>
        <p:txBody>
          <a:bodyPr lIns="0" tIns="112203" rIns="0" bIns="112203" anchor="t" anchorCtr="0">
            <a:noAutofit/>
          </a:bodyPr>
          <a:lstStyle/>
          <a:p>
            <a:pPr marL="7793" algn="ctr"/>
            <a:r>
              <a:rPr lang="en" sz="1800" b="1" dirty="0">
                <a:solidFill>
                  <a:srgbClr val="552656"/>
                </a:solidFill>
                <a:latin typeface="Lato"/>
                <a:ea typeface="Lato"/>
                <a:cs typeface="Lato"/>
                <a:sym typeface="Lato"/>
              </a:rPr>
              <a:t>Ask yourself: </a:t>
            </a:r>
            <a:r>
              <a:rPr lang="en-US" sz="1800" b="1" dirty="0">
                <a:solidFill>
                  <a:srgbClr val="552656"/>
                </a:solidFill>
                <a:latin typeface="Lato"/>
                <a:ea typeface="Lato"/>
                <a:cs typeface="Lato"/>
                <a:sym typeface="Lato"/>
              </a:rPr>
              <a:t>Paraphrasing a thesis statement</a:t>
            </a:r>
            <a:endParaRPr lang="en" sz="1800" b="1" dirty="0">
              <a:solidFill>
                <a:srgbClr val="552656"/>
              </a:solidFill>
              <a:latin typeface="Lato"/>
              <a:ea typeface="Lato"/>
              <a:cs typeface="Lato"/>
              <a:sym typeface="Lato"/>
            </a:endParaRPr>
          </a:p>
        </p:txBody>
      </p:sp>
      <p:grpSp>
        <p:nvGrpSpPr>
          <p:cNvPr id="12" name="Group 11"/>
          <p:cNvGrpSpPr/>
          <p:nvPr/>
        </p:nvGrpSpPr>
        <p:grpSpPr>
          <a:xfrm>
            <a:off x="486919" y="598337"/>
            <a:ext cx="6398785" cy="7252486"/>
            <a:chOff x="486919" y="223433"/>
            <a:chExt cx="6398785" cy="7252486"/>
          </a:xfrm>
        </p:grpSpPr>
        <p:sp>
          <p:nvSpPr>
            <p:cNvPr id="4" name="Shape 157"/>
            <p:cNvSpPr/>
            <p:nvPr/>
          </p:nvSpPr>
          <p:spPr>
            <a:xfrm>
              <a:off x="486919" y="2662368"/>
              <a:ext cx="2367126" cy="1143000"/>
            </a:xfrm>
            <a:prstGeom prst="roundRect">
              <a:avLst>
                <a:gd name="adj" fmla="val 19102"/>
              </a:avLst>
            </a:prstGeom>
            <a:solidFill>
              <a:srgbClr val="FFFFFF"/>
            </a:solidFill>
            <a:ln w="19050" cap="flat" cmpd="sng">
              <a:solidFill>
                <a:srgbClr val="552656"/>
              </a:solidFill>
              <a:prstDash val="solid"/>
              <a:round/>
              <a:headEnd type="none" w="med" len="med"/>
              <a:tailEnd type="none" w="med" len="med"/>
            </a:ln>
          </p:spPr>
          <p:txBody>
            <a:bodyPr lIns="112203" tIns="112203" rIns="112203" bIns="112203" anchor="ctr" anchorCtr="0">
              <a:noAutofit/>
            </a:bodyPr>
            <a:lstStyle/>
            <a:p>
              <a:r>
                <a:rPr lang="en-US" sz="1100" dirty="0">
                  <a:solidFill>
                    <a:srgbClr val="552656"/>
                  </a:solidFill>
                  <a:latin typeface="Lato"/>
                  <a:ea typeface="Lato"/>
                  <a:cs typeface="Lato"/>
                  <a:sym typeface="Lato"/>
                </a:rPr>
                <a:t>What is the topic?</a:t>
              </a:r>
              <a:endParaRPr lang="en" sz="1100" dirty="0">
                <a:solidFill>
                  <a:srgbClr val="552656"/>
                </a:solidFill>
                <a:latin typeface="Lato"/>
                <a:ea typeface="Lato"/>
                <a:cs typeface="Lato"/>
                <a:sym typeface="Lato"/>
              </a:endParaRPr>
            </a:p>
          </p:txBody>
        </p:sp>
        <p:sp>
          <p:nvSpPr>
            <p:cNvPr id="5" name="Shape 157"/>
            <p:cNvSpPr/>
            <p:nvPr/>
          </p:nvSpPr>
          <p:spPr>
            <a:xfrm>
              <a:off x="486919" y="4488613"/>
              <a:ext cx="2367126" cy="1143000"/>
            </a:xfrm>
            <a:prstGeom prst="roundRect">
              <a:avLst>
                <a:gd name="adj" fmla="val 19102"/>
              </a:avLst>
            </a:prstGeom>
            <a:solidFill>
              <a:srgbClr val="FFFFFF"/>
            </a:solidFill>
            <a:ln w="19050" cap="flat" cmpd="sng">
              <a:solidFill>
                <a:srgbClr val="552656"/>
              </a:solidFill>
              <a:prstDash val="solid"/>
              <a:round/>
              <a:headEnd type="none" w="med" len="med"/>
              <a:tailEnd type="none" w="med" len="med"/>
            </a:ln>
          </p:spPr>
          <p:txBody>
            <a:bodyPr lIns="112203" tIns="112203" rIns="112203" bIns="112203" anchor="ctr" anchorCtr="0">
              <a:noAutofit/>
            </a:bodyPr>
            <a:lstStyle/>
            <a:p>
              <a:r>
                <a:rPr lang="en-US" sz="1100" dirty="0">
                  <a:solidFill>
                    <a:srgbClr val="552656"/>
                  </a:solidFill>
                  <a:latin typeface="Lato"/>
                  <a:ea typeface="Lato"/>
                  <a:cs typeface="Lato"/>
                  <a:sym typeface="Lato"/>
                </a:rPr>
                <a:t>What </a:t>
              </a:r>
              <a:r>
                <a:rPr lang="en-US" sz="1100" dirty="0">
                  <a:solidFill>
                    <a:srgbClr val="552656"/>
                  </a:solidFill>
                  <a:latin typeface="Lato"/>
                  <a:ea typeface="Lato"/>
                  <a:cs typeface="Lato"/>
                  <a:sym typeface="Lato"/>
                </a:rPr>
                <a:t>am I trying </a:t>
              </a:r>
              <a:r>
                <a:rPr lang="en-US" sz="1100" dirty="0">
                  <a:solidFill>
                    <a:srgbClr val="552656"/>
                  </a:solidFill>
                  <a:latin typeface="Lato"/>
                  <a:ea typeface="Lato"/>
                  <a:cs typeface="Lato"/>
                  <a:sym typeface="Lato"/>
                </a:rPr>
                <a:t>to say about the topic?</a:t>
              </a:r>
              <a:endParaRPr lang="en" sz="1100" dirty="0">
                <a:solidFill>
                  <a:srgbClr val="552656"/>
                </a:solidFill>
                <a:latin typeface="Lato"/>
                <a:ea typeface="Lato"/>
                <a:cs typeface="Lato"/>
                <a:sym typeface="Lato"/>
              </a:endParaRPr>
            </a:p>
          </p:txBody>
        </p:sp>
        <p:sp>
          <p:nvSpPr>
            <p:cNvPr id="6" name="Shape 157"/>
            <p:cNvSpPr/>
            <p:nvPr/>
          </p:nvSpPr>
          <p:spPr>
            <a:xfrm>
              <a:off x="486919" y="6314857"/>
              <a:ext cx="2367126" cy="1143000"/>
            </a:xfrm>
            <a:prstGeom prst="roundRect">
              <a:avLst>
                <a:gd name="adj" fmla="val 19102"/>
              </a:avLst>
            </a:prstGeom>
            <a:solidFill>
              <a:srgbClr val="FFFFFF"/>
            </a:solidFill>
            <a:ln w="19050" cap="flat" cmpd="sng">
              <a:solidFill>
                <a:srgbClr val="552656"/>
              </a:solidFill>
              <a:prstDash val="solid"/>
              <a:round/>
              <a:headEnd type="none" w="med" len="med"/>
              <a:tailEnd type="none" w="med" len="med"/>
            </a:ln>
          </p:spPr>
          <p:txBody>
            <a:bodyPr lIns="112203" tIns="112203" rIns="112203" bIns="112203" anchor="ctr" anchorCtr="0">
              <a:noAutofit/>
            </a:bodyPr>
            <a:lstStyle/>
            <a:p>
              <a:r>
                <a:rPr lang="en-US" sz="1100" dirty="0">
                  <a:solidFill>
                    <a:srgbClr val="552656"/>
                  </a:solidFill>
                  <a:latin typeface="Lato"/>
                  <a:ea typeface="Lato"/>
                  <a:cs typeface="Lato"/>
                  <a:sym typeface="Lato"/>
                </a:rPr>
                <a:t>What reasons </a:t>
              </a:r>
              <a:r>
                <a:rPr lang="en-US" sz="1100">
                  <a:solidFill>
                    <a:srgbClr val="552656"/>
                  </a:solidFill>
                  <a:latin typeface="Lato"/>
                  <a:ea typeface="Lato"/>
                  <a:cs typeface="Lato"/>
                  <a:sym typeface="Lato"/>
                </a:rPr>
                <a:t>have </a:t>
              </a:r>
              <a:r>
                <a:rPr lang="en-US" sz="1100">
                  <a:solidFill>
                    <a:srgbClr val="552656"/>
                  </a:solidFill>
                  <a:latin typeface="Lato"/>
                  <a:ea typeface="Lato"/>
                  <a:cs typeface="Lato"/>
                  <a:sym typeface="Lato"/>
                </a:rPr>
                <a:t>I </a:t>
              </a:r>
              <a:r>
                <a:rPr lang="en-US" sz="1100" dirty="0">
                  <a:solidFill>
                    <a:srgbClr val="552656"/>
                  </a:solidFill>
                  <a:latin typeface="Lato"/>
                  <a:ea typeface="Lato"/>
                  <a:cs typeface="Lato"/>
                  <a:sym typeface="Lato"/>
                </a:rPr>
                <a:t>included?</a:t>
              </a:r>
              <a:endParaRPr lang="en" sz="1100" dirty="0">
                <a:solidFill>
                  <a:srgbClr val="552656"/>
                </a:solidFill>
                <a:latin typeface="Lato"/>
                <a:ea typeface="Lato"/>
                <a:cs typeface="Lato"/>
                <a:sym typeface="Lato"/>
              </a:endParaRPr>
            </a:p>
          </p:txBody>
        </p:sp>
        <p:sp>
          <p:nvSpPr>
            <p:cNvPr id="7" name="Shape 158"/>
            <p:cNvSpPr/>
            <p:nvPr/>
          </p:nvSpPr>
          <p:spPr>
            <a:xfrm>
              <a:off x="3796808" y="2685147"/>
              <a:ext cx="3088896" cy="1143000"/>
            </a:xfrm>
            <a:prstGeom prst="roundRect">
              <a:avLst>
                <a:gd name="adj" fmla="val 19102"/>
              </a:avLst>
            </a:prstGeom>
            <a:solidFill>
              <a:srgbClr val="7CBA42"/>
            </a:solidFill>
            <a:ln w="28575" cap="flat" cmpd="sng">
              <a:solidFill>
                <a:srgbClr val="639F42"/>
              </a:solidFill>
              <a:prstDash val="solid"/>
              <a:round/>
              <a:headEnd type="none" w="med" len="med"/>
              <a:tailEnd type="none" w="med" len="med"/>
            </a:ln>
          </p:spPr>
          <p:txBody>
            <a:bodyPr lIns="112203" tIns="112203" rIns="112203" bIns="112203" anchor="ctr" anchorCtr="0">
              <a:noAutofit/>
            </a:bodyPr>
            <a:lstStyle/>
            <a:p>
              <a:r>
                <a:rPr lang="en-US" sz="1200" dirty="0">
                  <a:solidFill>
                    <a:srgbClr val="FFFFFF"/>
                  </a:solidFill>
                  <a:latin typeface="Lato"/>
                  <a:ea typeface="Lato"/>
                  <a:cs typeface="Lato"/>
                  <a:sym typeface="Lato"/>
                </a:rPr>
                <a:t>going to the movies</a:t>
              </a:r>
              <a:endParaRPr lang="en" sz="1200" dirty="0">
                <a:solidFill>
                  <a:srgbClr val="FFFFFF"/>
                </a:solidFill>
                <a:latin typeface="Lato"/>
                <a:ea typeface="Lato"/>
                <a:cs typeface="Lato"/>
                <a:sym typeface="Lato"/>
              </a:endParaRPr>
            </a:p>
          </p:txBody>
        </p:sp>
        <p:sp>
          <p:nvSpPr>
            <p:cNvPr id="8" name="Shape 158"/>
            <p:cNvSpPr/>
            <p:nvPr/>
          </p:nvSpPr>
          <p:spPr>
            <a:xfrm>
              <a:off x="3796808" y="4503401"/>
              <a:ext cx="3088896" cy="1143000"/>
            </a:xfrm>
            <a:prstGeom prst="roundRect">
              <a:avLst>
                <a:gd name="adj" fmla="val 19102"/>
              </a:avLst>
            </a:prstGeom>
            <a:solidFill>
              <a:schemeClr val="accent1">
                <a:lumMod val="75000"/>
                <a:alpha val="72000"/>
              </a:schemeClr>
            </a:solidFill>
            <a:ln w="28575" cap="flat" cmpd="sng">
              <a:solidFill>
                <a:schemeClr val="accent1">
                  <a:lumMod val="75000"/>
                </a:schemeClr>
              </a:solidFill>
              <a:prstDash val="solid"/>
              <a:round/>
              <a:headEnd type="none" w="med" len="med"/>
              <a:tailEnd type="none" w="med" len="med"/>
            </a:ln>
          </p:spPr>
          <p:txBody>
            <a:bodyPr lIns="112203" tIns="112203" rIns="112203" bIns="112203" anchor="ctr" anchorCtr="0">
              <a:noAutofit/>
            </a:bodyPr>
            <a:lstStyle/>
            <a:p>
              <a:r>
                <a:rPr lang="en-US" sz="1200" dirty="0">
                  <a:solidFill>
                    <a:srgbClr val="FFFFFF"/>
                  </a:solidFill>
                  <a:latin typeface="Lato"/>
                  <a:ea typeface="Lato"/>
                  <a:cs typeface="Lato"/>
                  <a:sym typeface="Lato"/>
                </a:rPr>
                <a:t>i</a:t>
              </a:r>
              <a:r>
                <a:rPr lang="en-US" sz="1200" dirty="0">
                  <a:solidFill>
                    <a:srgbClr val="FFFFFF"/>
                  </a:solidFill>
                  <a:latin typeface="Lato"/>
                  <a:ea typeface="Lato"/>
                  <a:cs typeface="Lato"/>
                  <a:sym typeface="Lato"/>
                </a:rPr>
                <a:t>s better </a:t>
              </a:r>
              <a:r>
                <a:rPr lang="en-US" sz="1200" dirty="0">
                  <a:solidFill>
                    <a:srgbClr val="FFFFFF"/>
                  </a:solidFill>
                  <a:latin typeface="Lato"/>
                  <a:ea typeface="Lato"/>
                  <a:cs typeface="Lato"/>
                  <a:sym typeface="Lato"/>
                </a:rPr>
                <a:t>than staying at home</a:t>
              </a:r>
              <a:endParaRPr lang="en" sz="1200" dirty="0">
                <a:solidFill>
                  <a:srgbClr val="FFFFFF"/>
                </a:solidFill>
                <a:latin typeface="Lato"/>
                <a:ea typeface="Lato"/>
                <a:cs typeface="Lato"/>
                <a:sym typeface="Lato"/>
              </a:endParaRPr>
            </a:p>
          </p:txBody>
        </p:sp>
        <p:sp>
          <p:nvSpPr>
            <p:cNvPr id="9" name="Shape 158"/>
            <p:cNvSpPr/>
            <p:nvPr/>
          </p:nvSpPr>
          <p:spPr>
            <a:xfrm>
              <a:off x="3796808" y="6332919"/>
              <a:ext cx="3088896" cy="1143000"/>
            </a:xfrm>
            <a:prstGeom prst="roundRect">
              <a:avLst>
                <a:gd name="adj" fmla="val 19102"/>
              </a:avLst>
            </a:prstGeom>
            <a:solidFill>
              <a:srgbClr val="F79A1F"/>
            </a:solidFill>
            <a:ln w="28575" cap="flat" cmpd="sng">
              <a:solidFill>
                <a:srgbClr val="E18225"/>
              </a:solidFill>
              <a:prstDash val="solid"/>
              <a:round/>
              <a:headEnd type="none" w="med" len="med"/>
              <a:tailEnd type="none" w="med" len="med"/>
            </a:ln>
          </p:spPr>
          <p:txBody>
            <a:bodyPr lIns="112203" tIns="112203" rIns="112203" bIns="112203" anchor="ctr" anchorCtr="0">
              <a:noAutofit/>
            </a:bodyPr>
            <a:lstStyle/>
            <a:p>
              <a:pPr>
                <a:lnSpc>
                  <a:spcPct val="150000"/>
                </a:lnSpc>
              </a:pPr>
              <a:r>
                <a:rPr lang="en-US" sz="1200" dirty="0">
                  <a:solidFill>
                    <a:srgbClr val="FFFFFF"/>
                  </a:solidFill>
                  <a:latin typeface="Lato"/>
                  <a:ea typeface="Lato"/>
                  <a:cs typeface="Lato"/>
                  <a:sym typeface="Lato"/>
                </a:rPr>
                <a:t>no distractions or interruptions</a:t>
              </a:r>
            </a:p>
            <a:p>
              <a:pPr>
                <a:lnSpc>
                  <a:spcPct val="150000"/>
                </a:lnSpc>
              </a:pPr>
              <a:r>
                <a:rPr lang="en-US" sz="1200" dirty="0">
                  <a:solidFill>
                    <a:srgbClr val="FFFFFF"/>
                  </a:solidFill>
                  <a:latin typeface="Lato"/>
                  <a:ea typeface="Lato"/>
                  <a:cs typeface="Lato"/>
                  <a:sym typeface="Lato"/>
                </a:rPr>
                <a:t>audio visual experience more intense</a:t>
              </a:r>
            </a:p>
            <a:p>
              <a:pPr>
                <a:lnSpc>
                  <a:spcPct val="150000"/>
                </a:lnSpc>
              </a:pPr>
              <a:r>
                <a:rPr lang="en-US" sz="1200" dirty="0">
                  <a:solidFill>
                    <a:srgbClr val="FFFFFF"/>
                  </a:solidFill>
                  <a:latin typeface="Lato"/>
                  <a:ea typeface="Lato"/>
                  <a:cs typeface="Lato"/>
                  <a:sym typeface="Lato"/>
                </a:rPr>
                <a:t>making the effort to go out is more active</a:t>
              </a:r>
              <a:endParaRPr lang="en" sz="1200" dirty="0">
                <a:solidFill>
                  <a:srgbClr val="FFFFFF"/>
                </a:solidFill>
                <a:latin typeface="Lato"/>
                <a:ea typeface="Lato"/>
                <a:cs typeface="Lato"/>
                <a:sym typeface="Lato"/>
              </a:endParaRPr>
            </a:p>
          </p:txBody>
        </p:sp>
        <p:cxnSp>
          <p:nvCxnSpPr>
            <p:cNvPr id="10" name="Shape 160"/>
            <p:cNvCxnSpPr/>
            <p:nvPr/>
          </p:nvCxnSpPr>
          <p:spPr>
            <a:xfrm>
              <a:off x="2991296" y="3256647"/>
              <a:ext cx="640080" cy="338"/>
            </a:xfrm>
            <a:prstGeom prst="straightConnector1">
              <a:avLst/>
            </a:prstGeom>
            <a:noFill/>
            <a:ln w="19050" cap="flat" cmpd="sng">
              <a:solidFill>
                <a:srgbClr val="595959"/>
              </a:solidFill>
              <a:prstDash val="solid"/>
              <a:round/>
              <a:headEnd type="none" w="lg" len="lg"/>
              <a:tailEnd type="triangle" w="lg" len="lg"/>
            </a:ln>
          </p:spPr>
        </p:cxnSp>
        <p:cxnSp>
          <p:nvCxnSpPr>
            <p:cNvPr id="16" name="Shape 160"/>
            <p:cNvCxnSpPr/>
            <p:nvPr/>
          </p:nvCxnSpPr>
          <p:spPr>
            <a:xfrm>
              <a:off x="2991295" y="5082891"/>
              <a:ext cx="640080" cy="338"/>
            </a:xfrm>
            <a:prstGeom prst="straightConnector1">
              <a:avLst/>
            </a:prstGeom>
            <a:noFill/>
            <a:ln w="19050" cap="flat" cmpd="sng">
              <a:solidFill>
                <a:srgbClr val="595959"/>
              </a:solidFill>
              <a:prstDash val="solid"/>
              <a:round/>
              <a:headEnd type="none" w="lg" len="lg"/>
              <a:tailEnd type="triangle" w="lg" len="lg"/>
            </a:ln>
          </p:spPr>
        </p:cxnSp>
        <p:cxnSp>
          <p:nvCxnSpPr>
            <p:cNvPr id="17" name="Shape 160"/>
            <p:cNvCxnSpPr/>
            <p:nvPr/>
          </p:nvCxnSpPr>
          <p:spPr>
            <a:xfrm>
              <a:off x="2991293" y="6908798"/>
              <a:ext cx="640080" cy="338"/>
            </a:xfrm>
            <a:prstGeom prst="straightConnector1">
              <a:avLst/>
            </a:prstGeom>
            <a:noFill/>
            <a:ln w="19050" cap="flat" cmpd="sng">
              <a:solidFill>
                <a:srgbClr val="595959"/>
              </a:solidFill>
              <a:prstDash val="solid"/>
              <a:round/>
              <a:headEnd type="none" w="lg" len="lg"/>
              <a:tailEnd type="triangle" w="lg" len="lg"/>
            </a:ln>
          </p:spPr>
        </p:cxnSp>
        <p:cxnSp>
          <p:nvCxnSpPr>
            <p:cNvPr id="18" name="Shape 160"/>
            <p:cNvCxnSpPr/>
            <p:nvPr/>
          </p:nvCxnSpPr>
          <p:spPr>
            <a:xfrm>
              <a:off x="1671160" y="3851365"/>
              <a:ext cx="0" cy="594360"/>
            </a:xfrm>
            <a:prstGeom prst="straightConnector1">
              <a:avLst/>
            </a:prstGeom>
            <a:noFill/>
            <a:ln w="19050" cap="flat" cmpd="sng">
              <a:solidFill>
                <a:srgbClr val="595959"/>
              </a:solidFill>
              <a:prstDash val="solid"/>
              <a:round/>
              <a:headEnd type="none" w="lg" len="lg"/>
              <a:tailEnd type="triangle" w="lg" len="lg"/>
            </a:ln>
          </p:spPr>
        </p:cxnSp>
        <p:cxnSp>
          <p:nvCxnSpPr>
            <p:cNvPr id="21" name="Shape 160"/>
            <p:cNvCxnSpPr/>
            <p:nvPr/>
          </p:nvCxnSpPr>
          <p:spPr>
            <a:xfrm>
              <a:off x="1670482" y="5676249"/>
              <a:ext cx="0" cy="594360"/>
            </a:xfrm>
            <a:prstGeom prst="straightConnector1">
              <a:avLst/>
            </a:prstGeom>
            <a:noFill/>
            <a:ln w="19050" cap="flat" cmpd="sng">
              <a:solidFill>
                <a:srgbClr val="595959"/>
              </a:solidFill>
              <a:prstDash val="solid"/>
              <a:round/>
              <a:headEnd type="none" w="lg" len="lg"/>
              <a:tailEnd type="triangle" w="lg" len="lg"/>
            </a:ln>
          </p:spPr>
        </p:cxnSp>
        <p:sp>
          <p:nvSpPr>
            <p:cNvPr id="22" name="Shape 178"/>
            <p:cNvSpPr/>
            <p:nvPr/>
          </p:nvSpPr>
          <p:spPr>
            <a:xfrm>
              <a:off x="1419022" y="3989465"/>
              <a:ext cx="502920" cy="246888"/>
            </a:xfrm>
            <a:prstGeom prst="roundRect">
              <a:avLst>
                <a:gd name="adj" fmla="val 50000"/>
              </a:avLst>
            </a:prstGeom>
            <a:solidFill>
              <a:srgbClr val="FFFFFF"/>
            </a:solidFill>
            <a:ln w="19050" cap="flat" cmpd="sng">
              <a:solidFill>
                <a:schemeClr val="bg1">
                  <a:lumMod val="75000"/>
                </a:schemeClr>
              </a:solidFill>
              <a:prstDash val="solid"/>
              <a:round/>
              <a:headEnd type="none" w="med" len="med"/>
              <a:tailEnd type="none" w="med" len="med"/>
            </a:ln>
          </p:spPr>
          <p:txBody>
            <a:bodyPr lIns="0" tIns="112203" rIns="0" bIns="112203" anchor="ctr" anchorCtr="0">
              <a:noAutofit/>
            </a:bodyPr>
            <a:lstStyle/>
            <a:p>
              <a:pPr algn="ctr"/>
              <a:r>
                <a:rPr lang="en-US" sz="1000" dirty="0">
                  <a:solidFill>
                    <a:schemeClr val="bg1">
                      <a:lumMod val="50000"/>
                    </a:schemeClr>
                  </a:solidFill>
                  <a:latin typeface="Lato"/>
                  <a:ea typeface="Lato"/>
                  <a:cs typeface="Lato"/>
                  <a:sym typeface="Lato"/>
                </a:rPr>
                <a:t>Next</a:t>
              </a:r>
              <a:endParaRPr lang="en" sz="1000" dirty="0">
                <a:solidFill>
                  <a:srgbClr val="552656"/>
                </a:solidFill>
                <a:latin typeface="Lato"/>
                <a:ea typeface="Lato"/>
                <a:cs typeface="Lato"/>
                <a:sym typeface="Lato"/>
              </a:endParaRPr>
            </a:p>
          </p:txBody>
        </p:sp>
        <p:sp>
          <p:nvSpPr>
            <p:cNvPr id="23" name="Shape 178"/>
            <p:cNvSpPr/>
            <p:nvPr/>
          </p:nvSpPr>
          <p:spPr>
            <a:xfrm>
              <a:off x="1419022" y="5828303"/>
              <a:ext cx="502920" cy="246888"/>
            </a:xfrm>
            <a:prstGeom prst="roundRect">
              <a:avLst>
                <a:gd name="adj" fmla="val 50000"/>
              </a:avLst>
            </a:prstGeom>
            <a:solidFill>
              <a:srgbClr val="FFFFFF"/>
            </a:solidFill>
            <a:ln w="19050" cap="flat" cmpd="sng">
              <a:solidFill>
                <a:schemeClr val="bg1">
                  <a:lumMod val="75000"/>
                </a:schemeClr>
              </a:solidFill>
              <a:prstDash val="solid"/>
              <a:round/>
              <a:headEnd type="none" w="med" len="med"/>
              <a:tailEnd type="none" w="med" len="med"/>
            </a:ln>
          </p:spPr>
          <p:txBody>
            <a:bodyPr lIns="0" tIns="112203" rIns="0" bIns="112203" anchor="ctr" anchorCtr="0">
              <a:noAutofit/>
            </a:bodyPr>
            <a:lstStyle/>
            <a:p>
              <a:pPr algn="ctr"/>
              <a:r>
                <a:rPr lang="en-US" sz="1000" dirty="0">
                  <a:solidFill>
                    <a:schemeClr val="bg1">
                      <a:lumMod val="50000"/>
                    </a:schemeClr>
                  </a:solidFill>
                  <a:latin typeface="Lato"/>
                  <a:ea typeface="Lato"/>
                  <a:cs typeface="Lato"/>
                  <a:sym typeface="Lato"/>
                </a:rPr>
                <a:t>Next</a:t>
              </a:r>
              <a:endParaRPr lang="en" sz="1000" dirty="0">
                <a:solidFill>
                  <a:srgbClr val="552656"/>
                </a:solidFill>
                <a:latin typeface="Lato"/>
                <a:ea typeface="Lato"/>
                <a:cs typeface="Lato"/>
                <a:sym typeface="Lato"/>
              </a:endParaRPr>
            </a:p>
          </p:txBody>
        </p:sp>
        <p:sp>
          <p:nvSpPr>
            <p:cNvPr id="19" name="Shape 223"/>
            <p:cNvSpPr txBox="1"/>
            <p:nvPr/>
          </p:nvSpPr>
          <p:spPr>
            <a:xfrm>
              <a:off x="486924" y="223433"/>
              <a:ext cx="6136463" cy="540491"/>
            </a:xfrm>
            <a:prstGeom prst="rect">
              <a:avLst/>
            </a:prstGeom>
            <a:noFill/>
            <a:ln>
              <a:noFill/>
            </a:ln>
          </p:spPr>
          <p:txBody>
            <a:bodyPr lIns="0" tIns="112203" rIns="0" bIns="112203" anchor="t" anchorCtr="0">
              <a:noAutofit/>
            </a:bodyPr>
            <a:lstStyle/>
            <a:p>
              <a:pPr marL="7793"/>
              <a:r>
                <a:rPr lang="en-US" b="1" dirty="0">
                  <a:solidFill>
                    <a:srgbClr val="552656"/>
                  </a:solidFill>
                  <a:latin typeface="Lato"/>
                  <a:ea typeface="Lato"/>
                  <a:cs typeface="Lato"/>
                  <a:sym typeface="Lato"/>
                </a:rPr>
                <a:t>Thesis statement:</a:t>
              </a:r>
              <a:endParaRPr lang="en" b="1" dirty="0">
                <a:solidFill>
                  <a:srgbClr val="552656"/>
                </a:solidFill>
                <a:latin typeface="Lato"/>
                <a:ea typeface="Lato"/>
                <a:cs typeface="Lato"/>
                <a:sym typeface="Lato"/>
              </a:endParaRPr>
            </a:p>
          </p:txBody>
        </p:sp>
        <p:sp>
          <p:nvSpPr>
            <p:cNvPr id="20" name="Shape 223"/>
            <p:cNvSpPr txBox="1"/>
            <p:nvPr/>
          </p:nvSpPr>
          <p:spPr>
            <a:xfrm>
              <a:off x="486923" y="1995751"/>
              <a:ext cx="6136463" cy="540491"/>
            </a:xfrm>
            <a:prstGeom prst="rect">
              <a:avLst/>
            </a:prstGeom>
            <a:noFill/>
            <a:ln>
              <a:noFill/>
            </a:ln>
          </p:spPr>
          <p:txBody>
            <a:bodyPr lIns="0" tIns="112203" rIns="0" bIns="112203" anchor="t" anchorCtr="0">
              <a:noAutofit/>
            </a:bodyPr>
            <a:lstStyle/>
            <a:p>
              <a:pPr marL="7793"/>
              <a:r>
                <a:rPr lang="en-US" b="1" dirty="0">
                  <a:solidFill>
                    <a:srgbClr val="552656"/>
                  </a:solidFill>
                  <a:latin typeface="Lato"/>
                  <a:ea typeface="Lato"/>
                  <a:cs typeface="Lato"/>
                  <a:sym typeface="Lato"/>
                </a:rPr>
                <a:t>Ask yourself:</a:t>
              </a:r>
              <a:endParaRPr lang="en" b="1" dirty="0">
                <a:solidFill>
                  <a:srgbClr val="552656"/>
                </a:solidFill>
                <a:latin typeface="Lato"/>
                <a:ea typeface="Lato"/>
                <a:cs typeface="Lato"/>
                <a:sym typeface="La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74" y="685645"/>
              <a:ext cx="5639700" cy="1141368"/>
            </a:xfrm>
            <a:prstGeom prst="rect">
              <a:avLst/>
            </a:prstGeom>
          </p:spPr>
        </p:pic>
      </p:grpSp>
      <p:sp>
        <p:nvSpPr>
          <p:cNvPr id="42" name="Shape 223"/>
          <p:cNvSpPr txBox="1"/>
          <p:nvPr/>
        </p:nvSpPr>
        <p:spPr>
          <a:xfrm>
            <a:off x="486923" y="8328853"/>
            <a:ext cx="6136463" cy="540491"/>
          </a:xfrm>
          <a:prstGeom prst="rect">
            <a:avLst/>
          </a:prstGeom>
          <a:noFill/>
          <a:ln>
            <a:noFill/>
          </a:ln>
        </p:spPr>
        <p:txBody>
          <a:bodyPr lIns="0" tIns="112203" rIns="0" bIns="112203" anchor="t" anchorCtr="0">
            <a:noAutofit/>
          </a:bodyPr>
          <a:lstStyle/>
          <a:p>
            <a:pPr marL="7793"/>
            <a:r>
              <a:rPr lang="en-US" b="1" dirty="0">
                <a:solidFill>
                  <a:srgbClr val="552656"/>
                </a:solidFill>
                <a:latin typeface="Lato"/>
                <a:ea typeface="Lato"/>
                <a:cs typeface="Lato"/>
                <a:sym typeface="Lato"/>
              </a:rPr>
              <a:t>Paraphrased thesis </a:t>
            </a:r>
            <a:r>
              <a:rPr lang="en-US" b="1" dirty="0">
                <a:solidFill>
                  <a:srgbClr val="552656"/>
                </a:solidFill>
                <a:latin typeface="Lato"/>
                <a:ea typeface="Lato"/>
                <a:cs typeface="Lato"/>
                <a:sym typeface="Lato"/>
              </a:rPr>
              <a:t>statement:</a:t>
            </a:r>
            <a:endParaRPr lang="en" b="1" dirty="0">
              <a:solidFill>
                <a:srgbClr val="552656"/>
              </a:solidFill>
              <a:latin typeface="Lato"/>
              <a:ea typeface="Lato"/>
              <a:cs typeface="Lato"/>
              <a:sym typeface="Lato"/>
            </a:endParaRPr>
          </a:p>
        </p:txBody>
      </p:sp>
      <p:sp>
        <p:nvSpPr>
          <p:cNvPr id="11" name="TextBox 10"/>
          <p:cNvSpPr txBox="1"/>
          <p:nvPr/>
        </p:nvSpPr>
        <p:spPr>
          <a:xfrm>
            <a:off x="876374" y="8852924"/>
            <a:ext cx="5916440" cy="1477328"/>
          </a:xfrm>
          <a:prstGeom prst="rect">
            <a:avLst/>
          </a:prstGeom>
          <a:noFill/>
        </p:spPr>
        <p:txBody>
          <a:bodyPr wrap="square" rtlCol="0">
            <a:spAutoFit/>
          </a:bodyPr>
          <a:lstStyle/>
          <a:p>
            <a:pPr>
              <a:lnSpc>
                <a:spcPct val="150000"/>
              </a:lnSpc>
            </a:pPr>
            <a:r>
              <a:rPr lang="en-US" sz="1200" dirty="0">
                <a:solidFill>
                  <a:srgbClr val="59595B"/>
                </a:solidFill>
                <a:latin typeface="Lato" charset="0"/>
                <a:ea typeface="Lato" charset="0"/>
                <a:cs typeface="Lato" charset="0"/>
              </a:rPr>
              <a:t>A trip to the movies will always be better than staying home and watching TV.  While watching a film at the theater, you will not be interrupted by advertisements, work, or other distractions in your home.  The audiovisual experience will be superior to what you can experience on your TV.  Remember that the activity of getting out of the house is good for your physical and mental health.</a:t>
            </a:r>
          </a:p>
        </p:txBody>
      </p:sp>
    </p:spTree>
    <p:extLst>
      <p:ext uri="{BB962C8B-B14F-4D97-AF65-F5344CB8AC3E}">
        <p14:creationId xmlns:p14="http://schemas.microsoft.com/office/powerpoint/2010/main" val="1455925116"/>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B342A"/>
      </a:hlink>
      <a:folHlink>
        <a:srgbClr val="DB342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cmpd="sng">
          <a:solidFill>
            <a:srgbClr val="929395"/>
          </a:solidFill>
          <a:prstDash val="solid"/>
          <a:round/>
          <a:headEnd type="none" w="med" len="med"/>
          <a:tailEnd type="none" w="med" len="med"/>
        </a:ln>
      </a:spPr>
      <a:bodyPr lIns="112222" tIns="112222" rIns="112222" bIns="112203" anchor="ctr" anchorCtr="0">
        <a:noAutofit/>
      </a:bodyPr>
      <a:lstStyle>
        <a:defPPr>
          <a:defRPr sz="1473" dirty="0">
            <a:solidFill>
              <a:srgbClr val="552656"/>
            </a:solidFill>
            <a:latin typeface="Lato"/>
            <a:ea typeface="Lato"/>
            <a:cs typeface="Lato"/>
            <a:sym typeface="Lato"/>
          </a:defRPr>
        </a:defPPr>
      </a:lstStyle>
    </a:sp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TotalTime>
  <Words>144</Words>
  <Application>Microsoft Macintosh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Calibri</vt:lpstr>
      <vt:lpstr>Helvetica Neue</vt:lpstr>
      <vt:lpstr>Lato</vt:lpstr>
      <vt:lpstr>Noto Symbol</vt:lpstr>
      <vt:lpstr>Arial</vt:lpstr>
      <vt:lpstr>simple-light-2</vt:lpstr>
      <vt:lpstr>Office Theme</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 yourself: Paraphrasing a thesis statement </dc:title>
  <dc:subject/>
  <dc:creator>College for America</dc:creator>
  <cp:keywords/>
  <dc:description/>
  <cp:lastModifiedBy>Chris Glendening</cp:lastModifiedBy>
  <cp:revision>307</cp:revision>
  <cp:lastPrinted>2016-11-21T21:38:51Z</cp:lastPrinted>
  <dcterms:modified xsi:type="dcterms:W3CDTF">2017-03-16T18:46:14Z</dcterms:modified>
  <cp:category/>
</cp:coreProperties>
</file>