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7" r:id="rId3"/>
  </p:sldIdLst>
  <p:sldSz cx="73152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74E13"/>
    <a:srgbClr val="A61C00"/>
    <a:srgbClr val="552656"/>
    <a:srgbClr val="639F42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7" autoAdjust="0"/>
    <p:restoredTop sz="96051" autoAdjust="0"/>
  </p:normalViewPr>
  <p:slideViewPr>
    <p:cSldViewPr snapToGrid="0" snapToObjects="1">
      <p:cViewPr>
        <p:scale>
          <a:sx n="100" d="100"/>
          <a:sy n="100" d="100"/>
        </p:scale>
        <p:origin x="2920" y="240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7" y="1058956"/>
            <a:ext cx="6816480" cy="291925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4030760"/>
            <a:ext cx="6816480" cy="112725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1573160"/>
            <a:ext cx="6816480" cy="279253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4483167"/>
            <a:ext cx="6816480" cy="18500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1910"/>
            <a:ext cx="731568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17" y="6433165"/>
            <a:ext cx="7315200" cy="893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58944" y="2475452"/>
            <a:ext cx="567888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75876" y="3299836"/>
            <a:ext cx="5668080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75878" y="6390950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477" y="6597310"/>
            <a:ext cx="9648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2" y="-52910"/>
            <a:ext cx="7315199" cy="648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00665" y="292950"/>
            <a:ext cx="5848800" cy="780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00667" y="1924132"/>
            <a:ext cx="5858880" cy="448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00665" y="1073905"/>
            <a:ext cx="5858880" cy="4744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6597310"/>
            <a:ext cx="9648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97144" y="3020296"/>
            <a:ext cx="567888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14077" y="3844681"/>
            <a:ext cx="5668080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6597310"/>
            <a:ext cx="964800" cy="5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7315200" cy="572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72" y="6090236"/>
            <a:ext cx="1541520" cy="91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58944" y="2475452"/>
            <a:ext cx="5678880" cy="92842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75876" y="3815234"/>
            <a:ext cx="5668080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75878" y="6390950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55607" y="1911570"/>
            <a:ext cx="619344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5607" y="1911570"/>
            <a:ext cx="619344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87680" y="2274156"/>
            <a:ext cx="4323120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932681" y="2274156"/>
            <a:ext cx="4323120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3058990"/>
            <a:ext cx="6816480" cy="119722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65762" y="291257"/>
            <a:ext cx="2406720" cy="12394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860041" y="291260"/>
            <a:ext cx="4089360" cy="624341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65762" y="1530781"/>
            <a:ext cx="2406720" cy="500394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33831" y="5120645"/>
            <a:ext cx="4389120" cy="60458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433831" y="653627"/>
            <a:ext cx="4389120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433831" y="5725166"/>
            <a:ext cx="4389120" cy="8584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418209" y="1248980"/>
            <a:ext cx="4868268" cy="619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002582" y="3450739"/>
            <a:ext cx="8314452" cy="21919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442438" y="1319659"/>
            <a:ext cx="8314452" cy="64540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632928"/>
            <a:ext cx="681648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681648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632928"/>
            <a:ext cx="681648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319992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639076"/>
            <a:ext cx="319992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632928"/>
            <a:ext cx="6816480" cy="814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790192"/>
            <a:ext cx="2246400" cy="107477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976324"/>
            <a:ext cx="2246400" cy="45218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640216"/>
            <a:ext cx="5094240" cy="581802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78"/>
            <a:ext cx="3657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753850"/>
            <a:ext cx="3236160" cy="210816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3986596"/>
            <a:ext cx="3236160" cy="17565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1029800"/>
            <a:ext cx="3069600" cy="525525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6016821"/>
            <a:ext cx="4799040" cy="86058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632928"/>
            <a:ext cx="6816480" cy="81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6816480" cy="4858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55607" y="292408"/>
            <a:ext cx="6193440" cy="122965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55607" y="1911570"/>
            <a:ext cx="6193440" cy="4868268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66147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201636" y="5986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essay missing anything?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908667" y="638235"/>
            <a:ext cx="2675208" cy="66218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Did I follow directions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4" name="Shape 157"/>
          <p:cNvSpPr/>
          <p:nvPr/>
        </p:nvSpPr>
        <p:spPr>
          <a:xfrm>
            <a:off x="908667" y="2022097"/>
            <a:ext cx="2675208" cy="66218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Did I use available resources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5" name="Shape 157"/>
          <p:cNvSpPr/>
          <p:nvPr/>
        </p:nvSpPr>
        <p:spPr>
          <a:xfrm>
            <a:off x="908667" y="3392526"/>
            <a:ext cx="2675208" cy="66218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Does my work include everything identified in the rubric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6" name="Shape 157"/>
          <p:cNvSpPr/>
          <p:nvPr/>
        </p:nvSpPr>
        <p:spPr>
          <a:xfrm>
            <a:off x="908667" y="4750990"/>
            <a:ext cx="2675208" cy="66218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Did I apply any feedback that I was given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7" name="Shape 158"/>
          <p:cNvSpPr/>
          <p:nvPr/>
        </p:nvSpPr>
        <p:spPr>
          <a:xfrm>
            <a:off x="908667" y="6122984"/>
            <a:ext cx="2675208" cy="852340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Cool!  </a:t>
            </a:r>
            <a:r>
              <a:rPr lang="en" sz="1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I’m ready for the final step—proofreading and editing.</a:t>
            </a:r>
            <a:endParaRPr lang="en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59"/>
          <p:cNvSpPr/>
          <p:nvPr/>
        </p:nvSpPr>
        <p:spPr>
          <a:xfrm>
            <a:off x="4985691" y="2231646"/>
            <a:ext cx="1822763" cy="1740617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Oops, I need to make more revisions</a:t>
            </a: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cxnSp>
        <p:nvCxnSpPr>
          <p:cNvPr id="9" name="Shape 160"/>
          <p:cNvCxnSpPr/>
          <p:nvPr/>
        </p:nvCxnSpPr>
        <p:spPr>
          <a:xfrm flipH="1">
            <a:off x="2246271" y="1356275"/>
            <a:ext cx="0" cy="638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60"/>
          <p:cNvCxnSpPr/>
          <p:nvPr/>
        </p:nvCxnSpPr>
        <p:spPr>
          <a:xfrm flipH="1">
            <a:off x="2246271" y="2723765"/>
            <a:ext cx="0" cy="638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0"/>
          <p:cNvCxnSpPr/>
          <p:nvPr/>
        </p:nvCxnSpPr>
        <p:spPr>
          <a:xfrm flipH="1">
            <a:off x="2246271" y="4096179"/>
            <a:ext cx="0" cy="638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0"/>
          <p:cNvCxnSpPr/>
          <p:nvPr/>
        </p:nvCxnSpPr>
        <p:spPr>
          <a:xfrm flipH="1">
            <a:off x="2246271" y="5446212"/>
            <a:ext cx="0" cy="638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3"/>
          <p:cNvSpPr/>
          <p:nvPr/>
        </p:nvSpPr>
        <p:spPr>
          <a:xfrm>
            <a:off x="1994811" y="145123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6" name="Shape 163"/>
          <p:cNvSpPr/>
          <p:nvPr/>
        </p:nvSpPr>
        <p:spPr>
          <a:xfrm>
            <a:off x="1994811" y="282028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7" name="Shape 163"/>
          <p:cNvSpPr/>
          <p:nvPr/>
        </p:nvSpPr>
        <p:spPr>
          <a:xfrm>
            <a:off x="1994811" y="4191102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8" name="Shape 163"/>
          <p:cNvSpPr/>
          <p:nvPr/>
        </p:nvSpPr>
        <p:spPr>
          <a:xfrm>
            <a:off x="1969512" y="5598484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19" name="Shape 160"/>
          <p:cNvCxnSpPr/>
          <p:nvPr/>
        </p:nvCxnSpPr>
        <p:spPr>
          <a:xfrm>
            <a:off x="3693260" y="968392"/>
            <a:ext cx="1072689" cy="79669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60"/>
          <p:cNvCxnSpPr/>
          <p:nvPr/>
        </p:nvCxnSpPr>
        <p:spPr>
          <a:xfrm>
            <a:off x="3696102" y="2317102"/>
            <a:ext cx="1072687" cy="60758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160"/>
          <p:cNvCxnSpPr/>
          <p:nvPr/>
        </p:nvCxnSpPr>
        <p:spPr>
          <a:xfrm flipV="1">
            <a:off x="3696101" y="3172170"/>
            <a:ext cx="1072687" cy="60959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160"/>
          <p:cNvCxnSpPr/>
          <p:nvPr/>
        </p:nvCxnSpPr>
        <p:spPr>
          <a:xfrm flipV="1">
            <a:off x="3696101" y="4324071"/>
            <a:ext cx="1069848" cy="67208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Shape 164"/>
          <p:cNvSpPr/>
          <p:nvPr/>
        </p:nvSpPr>
        <p:spPr>
          <a:xfrm>
            <a:off x="3907725" y="1204344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4" name="Shape 164"/>
          <p:cNvSpPr/>
          <p:nvPr/>
        </p:nvSpPr>
        <p:spPr>
          <a:xfrm>
            <a:off x="3906589" y="2461418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5" name="Shape 164"/>
          <p:cNvSpPr/>
          <p:nvPr/>
        </p:nvSpPr>
        <p:spPr>
          <a:xfrm>
            <a:off x="3906589" y="339100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46" name="Shape 164"/>
          <p:cNvSpPr/>
          <p:nvPr/>
        </p:nvSpPr>
        <p:spPr>
          <a:xfrm>
            <a:off x="3907725" y="4568150"/>
            <a:ext cx="502920" cy="2468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6038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68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Lato</vt:lpstr>
      <vt:lpstr>Noto Symbol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Is my essay missing anything?</dc:title>
  <dc:subject/>
  <dc:creator>College for America</dc:creator>
  <cp:keywords/>
  <dc:description/>
  <cp:lastModifiedBy>Chris Glendening</cp:lastModifiedBy>
  <cp:revision>299</cp:revision>
  <cp:lastPrinted>2016-11-21T21:51:04Z</cp:lastPrinted>
  <dcterms:modified xsi:type="dcterms:W3CDTF">2016-11-21T21:51:08Z</dcterms:modified>
  <cp:category/>
</cp:coreProperties>
</file>