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1" r:id="rId2"/>
  </p:sldIdLst>
  <p:sldSz cx="77724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7"/>
  </p:normalViewPr>
  <p:slideViewPr>
    <p:cSldViewPr snapToGrid="0">
      <p:cViewPr varScale="1">
        <p:scale>
          <a:sx n="138" d="100"/>
          <a:sy n="138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8961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Includes notes from Kate.   See top example for placement of the pencil.  Treat as an icon.  </a:t>
            </a: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6524850" y="444500"/>
            <a:ext cx="1933200" cy="39951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t" anchorCtr="0">
            <a:noAutofit/>
          </a:bodyPr>
          <a:lstStyle/>
          <a:p>
            <a:pPr>
              <a:buSzPct val="25000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Fixing run-ons: Picture it</a:t>
            </a: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31252" y="863438"/>
            <a:ext cx="652122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Many cat owners are </a:t>
            </a:r>
            <a:r>
              <a:rPr lang="en-US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puzzled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their cats’ behavior   they don’t understand why cats purr.</a:t>
            </a:r>
            <a:endParaRPr lang="en" sz="12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6" name="Shape 426"/>
          <p:cNvCxnSpPr/>
          <p:nvPr/>
        </p:nvCxnSpPr>
        <p:spPr>
          <a:xfrm>
            <a:off x="4210432" y="1578783"/>
            <a:ext cx="359792" cy="0"/>
          </a:xfrm>
          <a:prstGeom prst="straightConnector1">
            <a:avLst/>
          </a:prstGeom>
          <a:noFill/>
          <a:ln w="28575" cap="flat" cmpd="sng">
            <a:solidFill>
              <a:srgbClr val="E1644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1930432" y="2442050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093430" y="1231701"/>
            <a:ext cx="1248900" cy="1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They</a:t>
            </a:r>
            <a:endParaRPr lang="en" dirty="0">
              <a:solidFill>
                <a:srgbClr val="5F9842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29" name="Shape 429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615" y="1053128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4131988" y="1028772"/>
            <a:ext cx="2712599" cy="305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Make two shorter sentences</a:t>
            </a:r>
          </a:p>
        </p:txBody>
      </p:sp>
      <p:sp>
        <p:nvSpPr>
          <p:cNvPr id="431" name="Shape 431"/>
          <p:cNvSpPr/>
          <p:nvPr/>
        </p:nvSpPr>
        <p:spPr>
          <a:xfrm>
            <a:off x="631252" y="2195865"/>
            <a:ext cx="652122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Many cat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owners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are </a:t>
            </a:r>
            <a:r>
              <a:rPr lang="en-US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puzzled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their cats’ behavior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they don’t understand why cats purr.</a:t>
            </a:r>
            <a:endParaRPr lang="en" sz="12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06439" y="2620667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917258" y="2566301"/>
            <a:ext cx="771300" cy="4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</a:t>
            </a:r>
          </a:p>
          <a:p>
            <a:pPr algn="ctr"/>
            <a:r>
              <a:rPr lang="en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^</a:t>
            </a:r>
          </a:p>
        </p:txBody>
      </p:sp>
      <p:pic>
        <p:nvPicPr>
          <p:cNvPr id="434" name="Shape 434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9" y="2418725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4107219" y="2375638"/>
            <a:ext cx="2712600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comma and a joining word</a:t>
            </a:r>
          </a:p>
        </p:txBody>
      </p:sp>
      <p:sp>
        <p:nvSpPr>
          <p:cNvPr id="436" name="Shape 436"/>
          <p:cNvSpPr/>
          <p:nvPr/>
        </p:nvSpPr>
        <p:spPr>
          <a:xfrm>
            <a:off x="631252" y="3569196"/>
            <a:ext cx="652122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Many cat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owners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are </a:t>
            </a:r>
            <a:r>
              <a:rPr lang="en-US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puzzled </a:t>
            </a:r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their cats’ behavior   </a:t>
            </a:r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they don’t understand why cats purr.</a:t>
            </a:r>
            <a:endParaRPr lang="en" sz="12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126393" y="4006167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;</a:t>
            </a:r>
          </a:p>
        </p:txBody>
      </p:sp>
      <p:pic>
        <p:nvPicPr>
          <p:cNvPr id="438" name="Shape 438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30" y="3837744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4131988" y="3819858"/>
            <a:ext cx="1418673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</a:t>
            </a:r>
            <a:r>
              <a:rPr lang="en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semicolon</a:t>
            </a:r>
            <a:endParaRPr lang="en"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-515993" y="81316"/>
            <a:ext cx="6066654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Three ways to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fix a run-on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sentence</a:t>
            </a:r>
            <a:r>
              <a:rPr lang="en-US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8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Crazy cats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1978" y="1388350"/>
            <a:ext cx="22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5F9842"/>
                </a:solidFill>
                <a:latin typeface="Architects Daughter" pitchFamily="2" charset="0"/>
              </a:rPr>
              <a:t>.</a:t>
            </a:r>
            <a:endParaRPr lang="en-US" sz="1800" b="1" dirty="0">
              <a:solidFill>
                <a:srgbClr val="5F9842"/>
              </a:solidFill>
              <a:latin typeface="Architects Daughter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106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Architects Daughter</vt:lpstr>
      <vt:lpstr>Calibri</vt:lpstr>
      <vt:lpstr>Lato</vt:lpstr>
      <vt:lpstr>Arial</vt:lpstr>
      <vt:lpstr>simple-light-2</vt:lpstr>
      <vt:lpstr>Fixing run-ons: Picture it 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ways to fix a run-on sentence: Crazy cats </dc:title>
  <dc:subject/>
  <dc:creator>College for America</dc:creator>
  <cp:keywords/>
  <dc:description/>
  <cp:lastModifiedBy>Chris Glendening</cp:lastModifiedBy>
  <cp:revision>11</cp:revision>
  <cp:lastPrinted>2016-12-09T18:21:04Z</cp:lastPrinted>
  <dcterms:modified xsi:type="dcterms:W3CDTF">2016-12-09T18:21:12Z</dcterms:modified>
  <cp:category/>
</cp:coreProperties>
</file>