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4"/>
  </p:notesMasterIdLst>
  <p:sldIdLst>
    <p:sldId id="261" r:id="rId3"/>
  </p:sldIdLst>
  <p:sldSz cx="7772400" cy="5143500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chitects Daughter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8961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Includes notes from Kate.   See top example for placement of the pencil.  Treat as an icon.  </a:t>
            </a: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9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744575"/>
            <a:ext cx="724251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2834125"/>
            <a:ext cx="724251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106125"/>
            <a:ext cx="724251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152225"/>
            <a:ext cx="724251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8375"/>
            <a:ext cx="7772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43" y="4523317"/>
            <a:ext cx="77724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93118" y="2320198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93119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0" y="-37203"/>
            <a:ext cx="7772398" cy="456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69456" y="205981"/>
            <a:ext cx="6214350" cy="549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69459" y="1352906"/>
            <a:ext cx="6225060" cy="315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69456" y="755086"/>
            <a:ext cx="6225060" cy="33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165716" y="2123644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83706" y="2703292"/>
            <a:ext cx="6022335" cy="10769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2757" y="4638730"/>
            <a:ext cx="10251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" y="0"/>
            <a:ext cx="762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rgbClr val="131E2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129040" y="3309602"/>
            <a:ext cx="1643475" cy="203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1" y="0"/>
            <a:ext cx="777251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724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88" y="4282194"/>
            <a:ext cx="1637865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75128" y="1740550"/>
            <a:ext cx="6033810" cy="652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93118" y="2682584"/>
            <a:ext cx="6022335" cy="1077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064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812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2192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625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0193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4257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28321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2385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293119" y="4493637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66040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01600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42240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181610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222500" lvl="5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628900" lvl="6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035300" lvl="7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441700" lvl="8" indent="-889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150850"/>
            <a:ext cx="724251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18159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5240973" y="1599015"/>
            <a:ext cx="4593315" cy="45207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8623" y="204788"/>
            <a:ext cx="2557140" cy="8715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038793" y="204789"/>
            <a:ext cx="4344945" cy="4389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388623" y="1076328"/>
            <a:ext cx="2557140" cy="35184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3445" y="3600451"/>
            <a:ext cx="4663440" cy="4251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pic" idx="2"/>
          </p:nvPr>
        </p:nvSpPr>
        <p:spPr>
          <a:xfrm>
            <a:off x="1523445" y="459581"/>
            <a:ext cx="466344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523445" y="4025504"/>
            <a:ext cx="4663440" cy="60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06400" lvl="1" indent="0" rtl="0">
              <a:spcBef>
                <a:spcPts val="0"/>
              </a:spcBef>
              <a:buFont typeface="Helvetica Neue"/>
              <a:buNone/>
              <a:defRPr/>
            </a:lvl2pPr>
            <a:lvl3pPr marL="812800" lvl="2" indent="0" rtl="0">
              <a:spcBef>
                <a:spcPts val="0"/>
              </a:spcBef>
              <a:buFont typeface="Calibri"/>
              <a:buNone/>
              <a:defRPr/>
            </a:lvl3pPr>
            <a:lvl4pPr marL="1219200" lvl="3" indent="0" rtl="0">
              <a:spcBef>
                <a:spcPts val="0"/>
              </a:spcBef>
              <a:buFont typeface="Calibri"/>
              <a:buNone/>
              <a:defRPr/>
            </a:lvl4pPr>
            <a:lvl5pPr marL="1625600" lvl="4" indent="0" rtl="0">
              <a:spcBef>
                <a:spcPts val="0"/>
              </a:spcBef>
              <a:buFont typeface="Calibri"/>
              <a:buNone/>
              <a:defRPr/>
            </a:lvl5pPr>
            <a:lvl6pPr marL="2019300" lvl="5" indent="0" rtl="0">
              <a:spcBef>
                <a:spcPts val="0"/>
              </a:spcBef>
              <a:buFont typeface="Calibri"/>
              <a:buNone/>
              <a:defRPr/>
            </a:lvl6pPr>
            <a:lvl7pPr marL="2425700" lvl="6" indent="0" rtl="0">
              <a:spcBef>
                <a:spcPts val="0"/>
              </a:spcBef>
              <a:buFont typeface="Calibri"/>
              <a:buNone/>
              <a:defRPr/>
            </a:lvl7pPr>
            <a:lvl8pPr marL="2832100" lvl="7" indent="0" rtl="0">
              <a:spcBef>
                <a:spcPts val="0"/>
              </a:spcBef>
              <a:buFont typeface="Calibri"/>
              <a:buNone/>
              <a:defRPr/>
            </a:lvl8pPr>
            <a:lvl9pPr marL="32385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381610" y="-234694"/>
            <a:ext cx="3423000" cy="658053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 rot="5400000">
            <a:off x="5746743" y="2032439"/>
            <a:ext cx="5846100" cy="232891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048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6096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9144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2192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1023909" y="-231833"/>
            <a:ext cx="5846100" cy="68574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06400" marR="0" lvl="1" indent="0" algn="l" rtl="0">
              <a:spcBef>
                <a:spcPts val="0"/>
              </a:spcBef>
              <a:defRPr/>
            </a:lvl2pPr>
            <a:lvl3pPr marL="812800" marR="0" lvl="2" indent="0" algn="l" rtl="0">
              <a:spcBef>
                <a:spcPts val="0"/>
              </a:spcBef>
              <a:defRPr/>
            </a:lvl3pPr>
            <a:lvl4pPr marL="1219200" marR="0" lvl="3" indent="0" algn="l" rtl="0">
              <a:spcBef>
                <a:spcPts val="0"/>
              </a:spcBef>
              <a:defRPr/>
            </a:lvl4pPr>
            <a:lvl5pPr marL="1625600" marR="0" lvl="4" indent="0" algn="l" rtl="0">
              <a:spcBef>
                <a:spcPts val="0"/>
              </a:spcBef>
              <a:defRPr/>
            </a:lvl5pPr>
            <a:lvl6pPr marL="2019300" marR="0" lvl="5" indent="0" algn="l" rtl="0">
              <a:spcBef>
                <a:spcPts val="0"/>
              </a:spcBef>
              <a:defRPr/>
            </a:lvl6pPr>
            <a:lvl7pPr marL="2425700" marR="0" lvl="6" indent="0" algn="l" rtl="0">
              <a:spcBef>
                <a:spcPts val="0"/>
              </a:spcBef>
              <a:defRPr/>
            </a:lvl7pPr>
            <a:lvl8pPr marL="2832100" marR="0" lvl="7" indent="0" algn="l" rtl="0">
              <a:spcBef>
                <a:spcPts val="0"/>
              </a:spcBef>
              <a:defRPr/>
            </a:lvl8pPr>
            <a:lvl9pPr marL="32385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555600"/>
            <a:ext cx="23868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389600"/>
            <a:ext cx="23868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450150"/>
            <a:ext cx="541263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25"/>
            <a:ext cx="388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233175"/>
            <a:ext cx="343842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2803075"/>
            <a:ext cx="343842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724075"/>
            <a:ext cx="32614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4230575"/>
            <a:ext cx="509898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02833" y="205596"/>
            <a:ext cx="6580530" cy="864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02833" y="1344070"/>
            <a:ext cx="6580530" cy="3423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89031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655301" y="4767168"/>
            <a:ext cx="2461770" cy="273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406400" marR="0" lvl="1" indent="0" algn="l" rtl="0">
              <a:spcBef>
                <a:spcPts val="0"/>
              </a:spcBef>
              <a:buSzPct val="100000"/>
              <a:defRPr sz="900"/>
            </a:lvl2pPr>
            <a:lvl3pPr marL="812800" marR="0" lvl="2" indent="0" algn="l" rtl="0">
              <a:spcBef>
                <a:spcPts val="0"/>
              </a:spcBef>
              <a:buSzPct val="100000"/>
              <a:defRPr sz="900"/>
            </a:lvl3pPr>
            <a:lvl4pPr marL="1219200" marR="0" lvl="3" indent="0" algn="l" rtl="0">
              <a:spcBef>
                <a:spcPts val="0"/>
              </a:spcBef>
              <a:buSzPct val="100000"/>
              <a:defRPr sz="900"/>
            </a:lvl4pPr>
            <a:lvl5pPr marL="1625600" marR="0" lvl="4" indent="0" algn="l" rtl="0">
              <a:spcBef>
                <a:spcPts val="0"/>
              </a:spcBef>
              <a:buSzPct val="100000"/>
              <a:defRPr sz="900"/>
            </a:lvl5pPr>
            <a:lvl6pPr marL="2019300" marR="0" lvl="5" indent="0" algn="l" rtl="0">
              <a:spcBef>
                <a:spcPts val="0"/>
              </a:spcBef>
              <a:buSzPct val="100000"/>
              <a:defRPr sz="900"/>
            </a:lvl6pPr>
            <a:lvl7pPr marL="2425700" marR="0" lvl="6" indent="0" algn="l" rtl="0">
              <a:spcBef>
                <a:spcPts val="0"/>
              </a:spcBef>
              <a:buSzPct val="100000"/>
              <a:defRPr sz="900"/>
            </a:lvl7pPr>
            <a:lvl8pPr marL="2832100" marR="0" lvl="7" indent="0" algn="l" rtl="0">
              <a:spcBef>
                <a:spcPts val="0"/>
              </a:spcBef>
              <a:buSzPct val="100000"/>
              <a:defRPr sz="900"/>
            </a:lvl8pPr>
            <a:lvl9pPr marL="3238500" marR="0" lvl="8" indent="0" algn="l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69955" y="4767168"/>
            <a:ext cx="1813305" cy="2736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6524850" y="444500"/>
            <a:ext cx="1933200" cy="39951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t" anchorCtr="0">
            <a:noAutofit/>
          </a:bodyPr>
          <a:lstStyle/>
          <a:p>
            <a:pPr>
              <a:buSzPct val="25000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Fixing run-ons: Picture it</a:t>
            </a:r>
          </a:p>
          <a:p>
            <a:pPr>
              <a:buSzPct val="25000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855973" y="861150"/>
            <a:ext cx="6141512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Some people prefer little birds such as parakeets or budgies   others love big birds such as Amazon parrots.  </a:t>
            </a:r>
            <a:endParaRPr lang="en" sz="12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6" name="Shape 426"/>
          <p:cNvCxnSpPr/>
          <p:nvPr/>
        </p:nvCxnSpPr>
        <p:spPr>
          <a:xfrm>
            <a:off x="5015321" y="1487032"/>
            <a:ext cx="463330" cy="0"/>
          </a:xfrm>
          <a:prstGeom prst="straightConnector1">
            <a:avLst/>
          </a:prstGeom>
          <a:noFill/>
          <a:ln w="28575" cap="flat" cmpd="sng">
            <a:solidFill>
              <a:srgbClr val="E1644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8" name="Shape 428"/>
          <p:cNvSpPr txBox="1"/>
          <p:nvPr/>
        </p:nvSpPr>
        <p:spPr>
          <a:xfrm>
            <a:off x="4934110" y="1153326"/>
            <a:ext cx="1248900" cy="1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Others</a:t>
            </a:r>
            <a:endParaRPr lang="en" dirty="0">
              <a:solidFill>
                <a:srgbClr val="5F9842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29" name="Shape 429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755" y="1007618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4847860" y="985080"/>
            <a:ext cx="2712599" cy="4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Make two shorter sentences</a:t>
            </a:r>
          </a:p>
        </p:txBody>
      </p:sp>
      <p:sp>
        <p:nvSpPr>
          <p:cNvPr id="431" name="Shape 431"/>
          <p:cNvSpPr/>
          <p:nvPr/>
        </p:nvSpPr>
        <p:spPr>
          <a:xfrm>
            <a:off x="855973" y="2217525"/>
            <a:ext cx="6141512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Some people prefer little birds such as parakeets or budgies   others love big birds such as Amazon parrots.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847860" y="2577611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48283" y="2485425"/>
            <a:ext cx="771300" cy="4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</a:t>
            </a:r>
          </a:p>
          <a:p>
            <a:pPr algn="ctr"/>
            <a:r>
              <a:rPr lang="en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^</a:t>
            </a:r>
          </a:p>
        </p:txBody>
      </p:sp>
      <p:pic>
        <p:nvPicPr>
          <p:cNvPr id="434" name="Shape 434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70" y="2363819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4826710" y="2320732"/>
            <a:ext cx="2712600" cy="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 a comma and a joining word</a:t>
            </a:r>
          </a:p>
        </p:txBody>
      </p:sp>
      <p:sp>
        <p:nvSpPr>
          <p:cNvPr id="436" name="Shape 436"/>
          <p:cNvSpPr/>
          <p:nvPr/>
        </p:nvSpPr>
        <p:spPr>
          <a:xfrm>
            <a:off x="855973" y="3569196"/>
            <a:ext cx="6141512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Some people prefer little birds such as parakeets or budgies   others love big birds such as Amazon parrots.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868109" y="3912902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;</a:t>
            </a:r>
          </a:p>
        </p:txBody>
      </p:sp>
      <p:pic>
        <p:nvPicPr>
          <p:cNvPr id="438" name="Shape 438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68" y="3739145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4814126" y="3721259"/>
            <a:ext cx="1418673" cy="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 a </a:t>
            </a:r>
            <a:r>
              <a:rPr lang="en" sz="11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semicolon</a:t>
            </a:r>
            <a:endParaRPr lang="en"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-484580" y="151950"/>
            <a:ext cx="5014215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Three ways to fix a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run-on sentence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97" y="1227480"/>
            <a:ext cx="22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5F9842"/>
                </a:solidFill>
                <a:latin typeface="Architects Daughter" pitchFamily="2" charset="0"/>
              </a:rPr>
              <a:t>.</a:t>
            </a:r>
            <a:endParaRPr lang="en-US" sz="2400" b="1" dirty="0">
              <a:solidFill>
                <a:srgbClr val="5F9842"/>
              </a:solidFill>
              <a:latin typeface="Architects Daughter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Helvetica Neue</vt:lpstr>
      <vt:lpstr>Lato</vt:lpstr>
      <vt:lpstr>Noto Symbol</vt:lpstr>
      <vt:lpstr>Calibri</vt:lpstr>
      <vt:lpstr>Architects Daughter</vt:lpstr>
      <vt:lpstr>Arial</vt:lpstr>
      <vt:lpstr>simple-light-2</vt:lpstr>
      <vt:lpstr>Office Theme</vt:lpstr>
      <vt:lpstr>Fixing run-ons: Picture it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ways to fix a run-on sentence</dc:title>
  <dc:creator>Burr, Elizabeth</dc:creator>
  <cp:lastModifiedBy>Burr, Betsy</cp:lastModifiedBy>
  <cp:revision>7</cp:revision>
  <dcterms:modified xsi:type="dcterms:W3CDTF">2016-11-22T18:14:26Z</dcterms:modified>
</cp:coreProperties>
</file>