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59" r:id="rId3"/>
  </p:sldIdLst>
  <p:sldSz cx="6858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639F42"/>
    <a:srgbClr val="552656"/>
    <a:srgbClr val="7CBA42"/>
    <a:srgbClr val="E18225"/>
    <a:srgbClr val="F79A1F"/>
    <a:srgbClr val="025B5B"/>
    <a:srgbClr val="09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 autoAdjust="0"/>
    <p:restoredTop sz="94545"/>
  </p:normalViewPr>
  <p:slideViewPr>
    <p:cSldViewPr snapToGrid="0" snapToObjects="1">
      <p:cViewPr varScale="1">
        <p:scale>
          <a:sx n="103" d="100"/>
          <a:sy n="103" d="100"/>
        </p:scale>
        <p:origin x="3008" y="184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074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1pPr>
    <a:lvl2pPr marL="457038" algn="l" defTabSz="914074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2pPr>
    <a:lvl3pPr marL="914074" algn="l" defTabSz="914074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3pPr>
    <a:lvl4pPr marL="1371112" algn="l" defTabSz="914074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4pPr>
    <a:lvl5pPr marL="1828148" algn="l" defTabSz="914074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5pPr>
    <a:lvl6pPr marL="2285190" algn="l" defTabSz="914074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6pPr>
    <a:lvl7pPr marL="2742226" algn="l" defTabSz="914074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7pPr>
    <a:lvl8pPr marL="3199262" algn="l" defTabSz="914074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8pPr>
    <a:lvl9pPr marL="3656302" algn="l" defTabSz="914074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CS33.3</a:t>
            </a:r>
            <a:endParaRPr dirty="0"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20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992772"/>
            <a:ext cx="6390450" cy="2736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3"/>
            </a:lvl1pPr>
            <a:lvl2pPr lvl="1" algn="ctr">
              <a:spcBef>
                <a:spcPts val="0"/>
              </a:spcBef>
              <a:buSzPct val="100000"/>
              <a:defRPr sz="6383"/>
            </a:lvl2pPr>
            <a:lvl3pPr lvl="2" algn="ctr">
              <a:spcBef>
                <a:spcPts val="0"/>
              </a:spcBef>
              <a:buSzPct val="100000"/>
              <a:defRPr sz="6383"/>
            </a:lvl3pPr>
            <a:lvl4pPr lvl="3" algn="ctr">
              <a:spcBef>
                <a:spcPts val="0"/>
              </a:spcBef>
              <a:buSzPct val="100000"/>
              <a:defRPr sz="6383"/>
            </a:lvl4pPr>
            <a:lvl5pPr lvl="4" algn="ctr">
              <a:spcBef>
                <a:spcPts val="0"/>
              </a:spcBef>
              <a:buSzPct val="100000"/>
              <a:defRPr sz="6383"/>
            </a:lvl5pPr>
            <a:lvl6pPr lvl="5" algn="ctr">
              <a:spcBef>
                <a:spcPts val="0"/>
              </a:spcBef>
              <a:buSzPct val="100000"/>
              <a:defRPr sz="6383"/>
            </a:lvl6pPr>
            <a:lvl7pPr lvl="6" algn="ctr">
              <a:spcBef>
                <a:spcPts val="0"/>
              </a:spcBef>
              <a:buSzPct val="100000"/>
              <a:defRPr sz="6383"/>
            </a:lvl7pPr>
            <a:lvl8pPr lvl="7" algn="ctr">
              <a:spcBef>
                <a:spcPts val="0"/>
              </a:spcBef>
              <a:buSzPct val="100000"/>
              <a:defRPr sz="6383"/>
            </a:lvl8pPr>
            <a:lvl9pPr lvl="8" algn="ctr">
              <a:spcBef>
                <a:spcPts val="0"/>
              </a:spcBef>
              <a:buSzPct val="100000"/>
              <a:defRPr sz="638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3778839"/>
            <a:ext cx="6390450" cy="105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474839"/>
            <a:ext cx="6390450" cy="2617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9"/>
            </a:lvl1pPr>
            <a:lvl2pPr lvl="1" algn="ctr">
              <a:spcBef>
                <a:spcPts val="0"/>
              </a:spcBef>
              <a:buSzPct val="100000"/>
              <a:defRPr sz="14729"/>
            </a:lvl2pPr>
            <a:lvl3pPr lvl="2" algn="ctr">
              <a:spcBef>
                <a:spcPts val="0"/>
              </a:spcBef>
              <a:buSzPct val="100000"/>
              <a:defRPr sz="14729"/>
            </a:lvl3pPr>
            <a:lvl4pPr lvl="3" algn="ctr">
              <a:spcBef>
                <a:spcPts val="0"/>
              </a:spcBef>
              <a:buSzPct val="100000"/>
              <a:defRPr sz="14729"/>
            </a:lvl4pPr>
            <a:lvl5pPr lvl="4" algn="ctr">
              <a:spcBef>
                <a:spcPts val="0"/>
              </a:spcBef>
              <a:buSzPct val="100000"/>
              <a:defRPr sz="14729"/>
            </a:lvl5pPr>
            <a:lvl6pPr lvl="5" algn="ctr">
              <a:spcBef>
                <a:spcPts val="0"/>
              </a:spcBef>
              <a:buSzPct val="100000"/>
              <a:defRPr sz="14729"/>
            </a:lvl6pPr>
            <a:lvl7pPr lvl="6" algn="ctr">
              <a:spcBef>
                <a:spcPts val="0"/>
              </a:spcBef>
              <a:buSzPct val="100000"/>
              <a:defRPr sz="14729"/>
            </a:lvl7pPr>
            <a:lvl8pPr lvl="7" algn="ctr">
              <a:spcBef>
                <a:spcPts val="0"/>
              </a:spcBef>
              <a:buSzPct val="100000"/>
              <a:defRPr sz="14729"/>
            </a:lvl8pPr>
            <a:lvl9pPr lvl="8" algn="ctr">
              <a:spcBef>
                <a:spcPts val="0"/>
              </a:spcBef>
              <a:buSzPct val="100000"/>
              <a:defRPr sz="14729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4202971"/>
            <a:ext cx="6390450" cy="17344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1166"/>
            <a:ext cx="6858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91" y="6031093"/>
            <a:ext cx="6858000" cy="83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42760" y="2320738"/>
            <a:ext cx="5323950" cy="8704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marR="0" lvl="7" indent="-15592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58639" y="3093599"/>
            <a:ext cx="5313825" cy="1435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7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866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733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599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46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744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61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6477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5347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58640" y="5991517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197" y="6184979"/>
            <a:ext cx="904500" cy="5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4" y="-49601"/>
            <a:ext cx="6857999" cy="608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08383" y="274132"/>
            <a:ext cx="5806350" cy="1152799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31873" y="274642"/>
            <a:ext cx="5483250" cy="732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31875" y="1803875"/>
            <a:ext cx="5492700" cy="420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031873" y="1006786"/>
            <a:ext cx="5492700" cy="444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6184979"/>
            <a:ext cx="904500" cy="5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" y="0"/>
            <a:ext cx="6727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28573" y="2831530"/>
            <a:ext cx="5323950" cy="8704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marR="0" lvl="7" indent="-15592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044451" y="3604391"/>
            <a:ext cx="5313825" cy="1435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7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866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733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599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46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744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61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6477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5347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6184979"/>
            <a:ext cx="904500" cy="5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" y="0"/>
            <a:ext cx="6727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407982" y="4412809"/>
            <a:ext cx="1450125" cy="2712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"/>
            <a:ext cx="6858000" cy="53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60" y="5709599"/>
            <a:ext cx="1445175" cy="8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42760" y="2320738"/>
            <a:ext cx="5323950" cy="8704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marR="0" lvl="7" indent="-15592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58639" y="3576785"/>
            <a:ext cx="5313825" cy="1435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866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733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599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46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744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61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6477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5347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58640" y="5991517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08383" y="274132"/>
            <a:ext cx="5806350" cy="1152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8383" y="1792098"/>
            <a:ext cx="5806350" cy="45640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150" lvl="0" indent="-374150" algn="l" rtl="0">
              <a:spcBef>
                <a:spcPts val="367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659" lvl="1" indent="-311791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7166" lvl="2" indent="-109129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6036" lvl="3" indent="-109129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9313" lvl="4" indent="-93537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8179" lvl="5" indent="-109129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7044" lvl="6" indent="-109129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912" lvl="7" indent="-109129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4780" lvl="8" indent="-109129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08383" y="274132"/>
            <a:ext cx="5806350" cy="1152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8383" y="1792098"/>
            <a:ext cx="5806350" cy="45640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867805"/>
            <a:ext cx="6390450" cy="1122401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9"/>
            </a:lvl1pPr>
            <a:lvl2pPr lvl="1" algn="ctr">
              <a:spcBef>
                <a:spcPts val="0"/>
              </a:spcBef>
              <a:buSzPct val="100000"/>
              <a:defRPr sz="4419"/>
            </a:lvl2pPr>
            <a:lvl3pPr lvl="2" algn="ctr">
              <a:spcBef>
                <a:spcPts val="0"/>
              </a:spcBef>
              <a:buSzPct val="100000"/>
              <a:defRPr sz="4419"/>
            </a:lvl3pPr>
            <a:lvl4pPr lvl="3" algn="ctr">
              <a:spcBef>
                <a:spcPts val="0"/>
              </a:spcBef>
              <a:buSzPct val="100000"/>
              <a:defRPr sz="4419"/>
            </a:lvl4pPr>
            <a:lvl5pPr lvl="4" algn="ctr">
              <a:spcBef>
                <a:spcPts val="0"/>
              </a:spcBef>
              <a:buSzPct val="100000"/>
              <a:defRPr sz="4419"/>
            </a:lvl5pPr>
            <a:lvl6pPr lvl="5" algn="ctr">
              <a:spcBef>
                <a:spcPts val="0"/>
              </a:spcBef>
              <a:buSzPct val="100000"/>
              <a:defRPr sz="4419"/>
            </a:lvl6pPr>
            <a:lvl7pPr lvl="6" algn="ctr">
              <a:spcBef>
                <a:spcPts val="0"/>
              </a:spcBef>
              <a:buSzPct val="100000"/>
              <a:defRPr sz="4419"/>
            </a:lvl7pPr>
            <a:lvl8pPr lvl="7" algn="ctr">
              <a:spcBef>
                <a:spcPts val="0"/>
              </a:spcBef>
              <a:buSzPct val="100000"/>
              <a:defRPr sz="4419"/>
            </a:lvl8pPr>
            <a:lvl9pPr lvl="8" algn="ctr">
              <a:spcBef>
                <a:spcPts val="0"/>
              </a:spcBef>
              <a:buSzPct val="100000"/>
              <a:defRPr sz="4419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08383" y="274132"/>
            <a:ext cx="5806350" cy="1152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6" y="2132021"/>
            <a:ext cx="4052925" cy="6027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24393" y="2132021"/>
            <a:ext cx="4052925" cy="6027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08383" y="274132"/>
            <a:ext cx="5806350" cy="1152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42902" y="273055"/>
            <a:ext cx="2256300" cy="11620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681293" y="273059"/>
            <a:ext cx="3833775" cy="58531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42902" y="1435110"/>
            <a:ext cx="2256300" cy="46912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866" lvl="1" indent="0" rtl="0">
              <a:spcBef>
                <a:spcPts val="0"/>
              </a:spcBef>
              <a:buFont typeface="Helvetica Neue"/>
              <a:buNone/>
              <a:defRPr/>
            </a:lvl2pPr>
            <a:lvl3pPr marL="997733" lvl="2" indent="0" rtl="0">
              <a:spcBef>
                <a:spcPts val="0"/>
              </a:spcBef>
              <a:buFont typeface="Calibri"/>
              <a:buNone/>
              <a:defRPr/>
            </a:lvl3pPr>
            <a:lvl4pPr marL="1496599" lvl="3" indent="0" rtl="0">
              <a:spcBef>
                <a:spcPts val="0"/>
              </a:spcBef>
              <a:buFont typeface="Calibri"/>
              <a:buNone/>
              <a:defRPr/>
            </a:lvl4pPr>
            <a:lvl5pPr marL="1995469" lvl="4" indent="0" rtl="0">
              <a:spcBef>
                <a:spcPts val="0"/>
              </a:spcBef>
              <a:buFont typeface="Calibri"/>
              <a:buNone/>
              <a:defRPr/>
            </a:lvl5pPr>
            <a:lvl6pPr marL="2478744" lvl="5" indent="0" rtl="0">
              <a:spcBef>
                <a:spcPts val="0"/>
              </a:spcBef>
              <a:buFont typeface="Calibri"/>
              <a:buNone/>
              <a:defRPr/>
            </a:lvl6pPr>
            <a:lvl7pPr marL="2977612" lvl="6" indent="0" rtl="0">
              <a:spcBef>
                <a:spcPts val="0"/>
              </a:spcBef>
              <a:buFont typeface="Calibri"/>
              <a:buNone/>
              <a:defRPr/>
            </a:lvl7pPr>
            <a:lvl8pPr marL="3476477" lvl="7" indent="0" rtl="0">
              <a:spcBef>
                <a:spcPts val="0"/>
              </a:spcBef>
              <a:buFont typeface="Calibri"/>
              <a:buNone/>
              <a:defRPr/>
            </a:lvl8pPr>
            <a:lvl9pPr marL="3975347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344216" y="4800605"/>
            <a:ext cx="4114800" cy="5668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344216" y="612774"/>
            <a:ext cx="41148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44216" y="5367346"/>
            <a:ext cx="4114800" cy="804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866" lvl="1" indent="0" rtl="0">
              <a:spcBef>
                <a:spcPts val="0"/>
              </a:spcBef>
              <a:buFont typeface="Helvetica Neue"/>
              <a:buNone/>
              <a:defRPr/>
            </a:lvl2pPr>
            <a:lvl3pPr marL="997733" lvl="2" indent="0" rtl="0">
              <a:spcBef>
                <a:spcPts val="0"/>
              </a:spcBef>
              <a:buFont typeface="Calibri"/>
              <a:buNone/>
              <a:defRPr/>
            </a:lvl3pPr>
            <a:lvl4pPr marL="1496599" lvl="3" indent="0" rtl="0">
              <a:spcBef>
                <a:spcPts val="0"/>
              </a:spcBef>
              <a:buFont typeface="Calibri"/>
              <a:buNone/>
              <a:defRPr/>
            </a:lvl4pPr>
            <a:lvl5pPr marL="1995469" lvl="4" indent="0" rtl="0">
              <a:spcBef>
                <a:spcPts val="0"/>
              </a:spcBef>
              <a:buFont typeface="Calibri"/>
              <a:buNone/>
              <a:defRPr/>
            </a:lvl5pPr>
            <a:lvl6pPr marL="2478744" lvl="5" indent="0" rtl="0">
              <a:spcBef>
                <a:spcPts val="0"/>
              </a:spcBef>
              <a:buFont typeface="Calibri"/>
              <a:buNone/>
              <a:defRPr/>
            </a:lvl6pPr>
            <a:lvl7pPr marL="2977612" lvl="6" indent="0" rtl="0">
              <a:spcBef>
                <a:spcPts val="0"/>
              </a:spcBef>
              <a:buFont typeface="Calibri"/>
              <a:buNone/>
              <a:defRPr/>
            </a:lvl7pPr>
            <a:lvl8pPr marL="3476477" lvl="7" indent="0" rtl="0">
              <a:spcBef>
                <a:spcPts val="0"/>
              </a:spcBef>
              <a:buFont typeface="Calibri"/>
              <a:buNone/>
              <a:defRPr/>
            </a:lvl8pPr>
            <a:lvl9pPr marL="3975347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08383" y="274132"/>
            <a:ext cx="5806350" cy="1152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329573" y="1170920"/>
            <a:ext cx="4564001" cy="580635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3752421" y="3235073"/>
            <a:ext cx="7794799" cy="205492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15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3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449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599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-414786" y="1237180"/>
            <a:ext cx="7794799" cy="605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866" marR="0" lvl="1" indent="0" algn="l" rtl="0">
              <a:spcBef>
                <a:spcPts val="0"/>
              </a:spcBef>
              <a:defRPr/>
            </a:lvl2pPr>
            <a:lvl3pPr marL="997733" marR="0" lvl="2" indent="0" algn="l" rtl="0">
              <a:spcBef>
                <a:spcPts val="0"/>
              </a:spcBef>
              <a:defRPr/>
            </a:lvl3pPr>
            <a:lvl4pPr marL="1496599" marR="0" lvl="3" indent="0" algn="l" rtl="0">
              <a:spcBef>
                <a:spcPts val="0"/>
              </a:spcBef>
              <a:defRPr/>
            </a:lvl4pPr>
            <a:lvl5pPr marL="1995469" marR="0" lvl="4" indent="0" algn="l" rtl="0">
              <a:spcBef>
                <a:spcPts val="0"/>
              </a:spcBef>
              <a:defRPr/>
            </a:lvl5pPr>
            <a:lvl6pPr marL="2478744" marR="0" lvl="5" indent="0" algn="l" rtl="0">
              <a:spcBef>
                <a:spcPts val="0"/>
              </a:spcBef>
              <a:defRPr/>
            </a:lvl6pPr>
            <a:lvl7pPr marL="2977612" marR="0" lvl="6" indent="0" algn="l" rtl="0">
              <a:spcBef>
                <a:spcPts val="0"/>
              </a:spcBef>
              <a:defRPr/>
            </a:lvl7pPr>
            <a:lvl8pPr marL="3476477" marR="0" lvl="7" indent="0" algn="l" rtl="0">
              <a:spcBef>
                <a:spcPts val="0"/>
              </a:spcBef>
              <a:defRPr/>
            </a:lvl8pPr>
            <a:lvl9pPr marL="3975347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593371"/>
            <a:ext cx="6390450" cy="7636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536634"/>
            <a:ext cx="639045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593371"/>
            <a:ext cx="6390450" cy="7636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80" y="1536634"/>
            <a:ext cx="2999925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9"/>
            </a:lvl1pPr>
            <a:lvl2pPr lvl="1">
              <a:spcBef>
                <a:spcPts val="0"/>
              </a:spcBef>
              <a:buSzPct val="100000"/>
              <a:defRPr sz="1472"/>
            </a:lvl2pPr>
            <a:lvl3pPr lvl="2">
              <a:spcBef>
                <a:spcPts val="0"/>
              </a:spcBef>
              <a:buSzPct val="100000"/>
              <a:defRPr sz="1472"/>
            </a:lvl3pPr>
            <a:lvl4pPr lvl="3">
              <a:spcBef>
                <a:spcPts val="0"/>
              </a:spcBef>
              <a:buSzPct val="100000"/>
              <a:defRPr sz="1472"/>
            </a:lvl4pPr>
            <a:lvl5pPr lvl="4">
              <a:spcBef>
                <a:spcPts val="0"/>
              </a:spcBef>
              <a:buSzPct val="100000"/>
              <a:defRPr sz="1472"/>
            </a:lvl5pPr>
            <a:lvl6pPr lvl="5">
              <a:spcBef>
                <a:spcPts val="0"/>
              </a:spcBef>
              <a:buSzPct val="100000"/>
              <a:defRPr sz="1472"/>
            </a:lvl6pPr>
            <a:lvl7pPr lvl="6">
              <a:spcBef>
                <a:spcPts val="0"/>
              </a:spcBef>
              <a:buSzPct val="100000"/>
              <a:defRPr sz="1472"/>
            </a:lvl7pPr>
            <a:lvl8pPr lvl="7">
              <a:spcBef>
                <a:spcPts val="0"/>
              </a:spcBef>
              <a:buSzPct val="100000"/>
              <a:defRPr sz="1472"/>
            </a:lvl8pPr>
            <a:lvl9pPr lvl="8">
              <a:spcBef>
                <a:spcPts val="0"/>
              </a:spcBef>
              <a:buSzPct val="100000"/>
              <a:defRPr sz="1472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6" y="1536634"/>
            <a:ext cx="2999925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9"/>
            </a:lvl1pPr>
            <a:lvl2pPr lvl="1">
              <a:spcBef>
                <a:spcPts val="0"/>
              </a:spcBef>
              <a:buSzPct val="100000"/>
              <a:defRPr sz="1472"/>
            </a:lvl2pPr>
            <a:lvl3pPr lvl="2">
              <a:spcBef>
                <a:spcPts val="0"/>
              </a:spcBef>
              <a:buSzPct val="100000"/>
              <a:defRPr sz="1472"/>
            </a:lvl3pPr>
            <a:lvl4pPr lvl="3">
              <a:spcBef>
                <a:spcPts val="0"/>
              </a:spcBef>
              <a:buSzPct val="100000"/>
              <a:defRPr sz="1472"/>
            </a:lvl4pPr>
            <a:lvl5pPr lvl="4">
              <a:spcBef>
                <a:spcPts val="0"/>
              </a:spcBef>
              <a:buSzPct val="100000"/>
              <a:defRPr sz="1472"/>
            </a:lvl5pPr>
            <a:lvl6pPr lvl="5">
              <a:spcBef>
                <a:spcPts val="0"/>
              </a:spcBef>
              <a:buSzPct val="100000"/>
              <a:defRPr sz="1472"/>
            </a:lvl6pPr>
            <a:lvl7pPr lvl="6">
              <a:spcBef>
                <a:spcPts val="0"/>
              </a:spcBef>
              <a:buSzPct val="100000"/>
              <a:defRPr sz="1472"/>
            </a:lvl7pPr>
            <a:lvl8pPr lvl="7">
              <a:spcBef>
                <a:spcPts val="0"/>
              </a:spcBef>
              <a:buSzPct val="100000"/>
              <a:defRPr sz="1472"/>
            </a:lvl8pPr>
            <a:lvl9pPr lvl="8">
              <a:spcBef>
                <a:spcPts val="0"/>
              </a:spcBef>
              <a:buSzPct val="100000"/>
              <a:defRPr sz="1472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593371"/>
            <a:ext cx="6390450" cy="7636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740806"/>
            <a:ext cx="2106000" cy="1007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7"/>
            </a:lvl1pPr>
            <a:lvl2pPr lvl="1">
              <a:spcBef>
                <a:spcPts val="0"/>
              </a:spcBef>
              <a:buSzPct val="100000"/>
              <a:defRPr sz="2947"/>
            </a:lvl2pPr>
            <a:lvl3pPr lvl="2">
              <a:spcBef>
                <a:spcPts val="0"/>
              </a:spcBef>
              <a:buSzPct val="100000"/>
              <a:defRPr sz="2947"/>
            </a:lvl3pPr>
            <a:lvl4pPr lvl="3">
              <a:spcBef>
                <a:spcPts val="0"/>
              </a:spcBef>
              <a:buSzPct val="100000"/>
              <a:defRPr sz="2947"/>
            </a:lvl4pPr>
            <a:lvl5pPr lvl="4">
              <a:spcBef>
                <a:spcPts val="0"/>
              </a:spcBef>
              <a:buSzPct val="100000"/>
              <a:defRPr sz="2947"/>
            </a:lvl5pPr>
            <a:lvl6pPr lvl="5">
              <a:spcBef>
                <a:spcPts val="0"/>
              </a:spcBef>
              <a:buSzPct val="100000"/>
              <a:defRPr sz="2947"/>
            </a:lvl6pPr>
            <a:lvl7pPr lvl="6">
              <a:spcBef>
                <a:spcPts val="0"/>
              </a:spcBef>
              <a:buSzPct val="100000"/>
              <a:defRPr sz="2947"/>
            </a:lvl7pPr>
            <a:lvl8pPr lvl="7">
              <a:spcBef>
                <a:spcPts val="0"/>
              </a:spcBef>
              <a:buSzPct val="100000"/>
              <a:defRPr sz="2947"/>
            </a:lvl8pPr>
            <a:lvl9pPr lvl="8">
              <a:spcBef>
                <a:spcPts val="0"/>
              </a:spcBef>
              <a:buSzPct val="100000"/>
              <a:defRPr sz="2947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852805"/>
            <a:ext cx="2106000" cy="423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2"/>
            </a:lvl1pPr>
            <a:lvl2pPr lvl="1">
              <a:spcBef>
                <a:spcPts val="0"/>
              </a:spcBef>
              <a:buSzPct val="100000"/>
              <a:defRPr sz="1472"/>
            </a:lvl2pPr>
            <a:lvl3pPr lvl="2">
              <a:spcBef>
                <a:spcPts val="0"/>
              </a:spcBef>
              <a:buSzPct val="100000"/>
              <a:defRPr sz="1472"/>
            </a:lvl3pPr>
            <a:lvl4pPr lvl="3">
              <a:spcBef>
                <a:spcPts val="0"/>
              </a:spcBef>
              <a:buSzPct val="100000"/>
              <a:defRPr sz="1472"/>
            </a:lvl4pPr>
            <a:lvl5pPr lvl="4">
              <a:spcBef>
                <a:spcPts val="0"/>
              </a:spcBef>
              <a:buSzPct val="100000"/>
              <a:defRPr sz="1472"/>
            </a:lvl5pPr>
            <a:lvl6pPr lvl="5">
              <a:spcBef>
                <a:spcPts val="0"/>
              </a:spcBef>
              <a:buSzPct val="100000"/>
              <a:defRPr sz="1472"/>
            </a:lvl6pPr>
            <a:lvl7pPr lvl="6">
              <a:spcBef>
                <a:spcPts val="0"/>
              </a:spcBef>
              <a:buSzPct val="100000"/>
              <a:defRPr sz="1472"/>
            </a:lvl7pPr>
            <a:lvl8pPr lvl="7">
              <a:spcBef>
                <a:spcPts val="0"/>
              </a:spcBef>
              <a:buSzPct val="100000"/>
              <a:defRPr sz="1472"/>
            </a:lvl8pPr>
            <a:lvl9pPr lvl="8">
              <a:spcBef>
                <a:spcPts val="0"/>
              </a:spcBef>
              <a:buSzPct val="100000"/>
              <a:defRPr sz="1472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600205"/>
            <a:ext cx="4775850" cy="5454401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0"/>
            </a:lvl1pPr>
            <a:lvl2pPr lvl="1">
              <a:spcBef>
                <a:spcPts val="0"/>
              </a:spcBef>
              <a:buSzPct val="100000"/>
              <a:defRPr sz="5890"/>
            </a:lvl2pPr>
            <a:lvl3pPr lvl="2">
              <a:spcBef>
                <a:spcPts val="0"/>
              </a:spcBef>
              <a:buSzPct val="100000"/>
              <a:defRPr sz="5890"/>
            </a:lvl3pPr>
            <a:lvl4pPr lvl="3">
              <a:spcBef>
                <a:spcPts val="0"/>
              </a:spcBef>
              <a:buSzPct val="100000"/>
              <a:defRPr sz="5890"/>
            </a:lvl4pPr>
            <a:lvl5pPr lvl="4">
              <a:spcBef>
                <a:spcPts val="0"/>
              </a:spcBef>
              <a:buSzPct val="100000"/>
              <a:defRPr sz="5890"/>
            </a:lvl5pPr>
            <a:lvl6pPr lvl="5">
              <a:spcBef>
                <a:spcPts val="0"/>
              </a:spcBef>
              <a:buSzPct val="100000"/>
              <a:defRPr sz="5890"/>
            </a:lvl6pPr>
            <a:lvl7pPr lvl="6">
              <a:spcBef>
                <a:spcPts val="0"/>
              </a:spcBef>
              <a:buSzPct val="100000"/>
              <a:defRPr sz="5890"/>
            </a:lvl7pPr>
            <a:lvl8pPr lvl="7">
              <a:spcBef>
                <a:spcPts val="0"/>
              </a:spcBef>
              <a:buSzPct val="100000"/>
              <a:defRPr sz="5890"/>
            </a:lvl8pPr>
            <a:lvl9pPr lvl="8">
              <a:spcBef>
                <a:spcPts val="0"/>
              </a:spcBef>
              <a:buSzPct val="100000"/>
              <a:defRPr sz="589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67"/>
            <a:ext cx="342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9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644234"/>
            <a:ext cx="30339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3737437"/>
            <a:ext cx="3033900" cy="16468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9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965439"/>
            <a:ext cx="2877750" cy="492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5640772"/>
            <a:ext cx="4499100" cy="806801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593371"/>
            <a:ext cx="6390450" cy="763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536634"/>
            <a:ext cx="639045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8" y="6217625"/>
            <a:ext cx="411525" cy="52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9" smtClean="0">
                <a:solidFill>
                  <a:schemeClr val="dk2"/>
                </a:solidFill>
              </a:rPr>
              <a:pPr algn="r"/>
              <a:t>‹#›</a:t>
            </a:fld>
            <a:endParaRPr lang="en" sz="1229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08383" y="274132"/>
            <a:ext cx="5806350" cy="1152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8383" y="1792098"/>
            <a:ext cx="5806350" cy="45640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43268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3"/>
            </a:lvl1pPr>
            <a:lvl2pPr marL="498866" marR="0" lvl="1" indent="0" algn="l" rtl="0">
              <a:spcBef>
                <a:spcPts val="0"/>
              </a:spcBef>
              <a:buSzPct val="100000"/>
              <a:defRPr sz="1103"/>
            </a:lvl2pPr>
            <a:lvl3pPr marL="997733" marR="0" lvl="2" indent="0" algn="l" rtl="0">
              <a:spcBef>
                <a:spcPts val="0"/>
              </a:spcBef>
              <a:buSzPct val="100000"/>
              <a:defRPr sz="1103"/>
            </a:lvl3pPr>
            <a:lvl4pPr marL="1496599" marR="0" lvl="3" indent="0" algn="l" rtl="0">
              <a:spcBef>
                <a:spcPts val="0"/>
              </a:spcBef>
              <a:buSzPct val="100000"/>
              <a:defRPr sz="1103"/>
            </a:lvl4pPr>
            <a:lvl5pPr marL="1995469" marR="0" lvl="4" indent="0" algn="l" rtl="0">
              <a:spcBef>
                <a:spcPts val="0"/>
              </a:spcBef>
              <a:buSzPct val="100000"/>
              <a:defRPr sz="1103"/>
            </a:lvl5pPr>
            <a:lvl6pPr marL="2478744" marR="0" lvl="5" indent="0" algn="l" rtl="0">
              <a:spcBef>
                <a:spcPts val="0"/>
              </a:spcBef>
              <a:buSzPct val="100000"/>
              <a:defRPr sz="1103"/>
            </a:lvl6pPr>
            <a:lvl7pPr marL="2977612" marR="0" lvl="6" indent="0" algn="l" rtl="0">
              <a:spcBef>
                <a:spcPts val="0"/>
              </a:spcBef>
              <a:buSzPct val="100000"/>
              <a:defRPr sz="1103"/>
            </a:lvl7pPr>
            <a:lvl8pPr marL="3476477" marR="0" lvl="7" indent="0" algn="l" rtl="0">
              <a:spcBef>
                <a:spcPts val="0"/>
              </a:spcBef>
              <a:buSzPct val="100000"/>
              <a:defRPr sz="1103"/>
            </a:lvl8pPr>
            <a:lvl9pPr marL="3975347" marR="0" lvl="8" indent="0" algn="l" rtl="0">
              <a:spcBef>
                <a:spcPts val="0"/>
              </a:spcBef>
              <a:buSzPct val="100000"/>
              <a:defRPr sz="1103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342912" y="6356224"/>
            <a:ext cx="2172150" cy="364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3"/>
            </a:lvl1pPr>
            <a:lvl2pPr marL="498866" marR="0" lvl="1" indent="0" algn="l" rtl="0">
              <a:spcBef>
                <a:spcPts val="0"/>
              </a:spcBef>
              <a:buSzPct val="100000"/>
              <a:defRPr sz="1103"/>
            </a:lvl2pPr>
            <a:lvl3pPr marL="997733" marR="0" lvl="2" indent="0" algn="l" rtl="0">
              <a:spcBef>
                <a:spcPts val="0"/>
              </a:spcBef>
              <a:buSzPct val="100000"/>
              <a:defRPr sz="1103"/>
            </a:lvl3pPr>
            <a:lvl4pPr marL="1496599" marR="0" lvl="3" indent="0" algn="l" rtl="0">
              <a:spcBef>
                <a:spcPts val="0"/>
              </a:spcBef>
              <a:buSzPct val="100000"/>
              <a:defRPr sz="1103"/>
            </a:lvl4pPr>
            <a:lvl5pPr marL="1995469" marR="0" lvl="4" indent="0" algn="l" rtl="0">
              <a:spcBef>
                <a:spcPts val="0"/>
              </a:spcBef>
              <a:buSzPct val="100000"/>
              <a:defRPr sz="1103"/>
            </a:lvl5pPr>
            <a:lvl6pPr marL="2478744" marR="0" lvl="5" indent="0" algn="l" rtl="0">
              <a:spcBef>
                <a:spcPts val="0"/>
              </a:spcBef>
              <a:buSzPct val="100000"/>
              <a:defRPr sz="1103"/>
            </a:lvl6pPr>
            <a:lvl7pPr marL="2977612" marR="0" lvl="6" indent="0" algn="l" rtl="0">
              <a:spcBef>
                <a:spcPts val="0"/>
              </a:spcBef>
              <a:buSzPct val="100000"/>
              <a:defRPr sz="1103"/>
            </a:lvl7pPr>
            <a:lvl8pPr marL="3476477" marR="0" lvl="7" indent="0" algn="l" rtl="0">
              <a:spcBef>
                <a:spcPts val="0"/>
              </a:spcBef>
              <a:buSzPct val="100000"/>
              <a:defRPr sz="1103"/>
            </a:lvl8pPr>
            <a:lvl9pPr marL="3975347" marR="0" lvl="8" indent="0" algn="l" rtl="0">
              <a:spcBef>
                <a:spcPts val="0"/>
              </a:spcBef>
              <a:buSzPct val="100000"/>
              <a:defRPr sz="1103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914672" y="6356224"/>
            <a:ext cx="1599975" cy="3648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516756" y="2472384"/>
            <a:ext cx="2039112" cy="612648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Can 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find a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verb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213" name="Shape 213"/>
          <p:cNvSpPr/>
          <p:nvPr/>
        </p:nvSpPr>
        <p:spPr>
          <a:xfrm>
            <a:off x="1516756" y="1102044"/>
            <a:ext cx="2039112" cy="612648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Can 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find a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214" name="Shape 214"/>
          <p:cNvSpPr/>
          <p:nvPr/>
        </p:nvSpPr>
        <p:spPr>
          <a:xfrm>
            <a:off x="1378995" y="5354812"/>
            <a:ext cx="2397953" cy="612648"/>
          </a:xfrm>
          <a:prstGeom prst="roundRect">
            <a:avLst>
              <a:gd name="adj" fmla="val 19102"/>
            </a:avLst>
          </a:prstGeom>
          <a:solidFill>
            <a:srgbClr val="5F98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" sz="11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</a:t>
            </a:r>
            <a:r>
              <a:rPr lang="en" sz="11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lang="en" sz="11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" sz="11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" sz="11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sentence fragment!</a:t>
            </a:r>
          </a:p>
        </p:txBody>
      </p:sp>
      <p:sp>
        <p:nvSpPr>
          <p:cNvPr id="215" name="Shape 215"/>
          <p:cNvSpPr/>
          <p:nvPr/>
        </p:nvSpPr>
        <p:spPr>
          <a:xfrm>
            <a:off x="4757880" y="2443901"/>
            <a:ext cx="1953095" cy="612648"/>
          </a:xfrm>
          <a:prstGeom prst="roundRect">
            <a:avLst>
              <a:gd name="adj" fmla="val 19102"/>
            </a:avLst>
          </a:prstGeom>
          <a:solidFill>
            <a:srgbClr val="E16445"/>
          </a:solidFill>
          <a:ln w="28575" cap="flat" cmpd="sng">
            <a:solidFill>
              <a:srgbClr val="EC99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</a:t>
            </a:r>
            <a:r>
              <a:rPr lang="en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 a </a:t>
            </a: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sentence fragment. </a:t>
            </a:r>
            <a:b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needs to be fixed.</a:t>
            </a:r>
            <a:endParaRPr lang="en"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Shape 216"/>
          <p:cNvCxnSpPr/>
          <p:nvPr/>
        </p:nvCxnSpPr>
        <p:spPr>
          <a:xfrm flipH="1">
            <a:off x="2522990" y="1780841"/>
            <a:ext cx="736" cy="61118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/>
          <p:nvPr/>
        </p:nvSpPr>
        <p:spPr>
          <a:xfrm>
            <a:off x="2274598" y="1853370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2524278" y="3131201"/>
            <a:ext cx="2945" cy="58246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604868" y="1584860"/>
            <a:ext cx="1091750" cy="77606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0" name="Shape 220"/>
          <p:cNvSpPr/>
          <p:nvPr/>
        </p:nvSpPr>
        <p:spPr>
          <a:xfrm>
            <a:off x="3836566" y="1805445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cxnSp>
        <p:nvCxnSpPr>
          <p:cNvPr id="221" name="Shape 221"/>
          <p:cNvCxnSpPr/>
          <p:nvPr/>
        </p:nvCxnSpPr>
        <p:spPr>
          <a:xfrm>
            <a:off x="3642970" y="2750228"/>
            <a:ext cx="968864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2" name="Shape 222"/>
          <p:cNvSpPr/>
          <p:nvPr/>
        </p:nvSpPr>
        <p:spPr>
          <a:xfrm>
            <a:off x="2274598" y="3196222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24806" y="188204"/>
            <a:ext cx="5403805" cy="540491"/>
          </a:xfrm>
          <a:prstGeom prst="rect">
            <a:avLst/>
          </a:prstGeom>
          <a:noFill/>
          <a:ln>
            <a:noFill/>
          </a:ln>
        </p:spPr>
        <p:txBody>
          <a:bodyPr lIns="112203" tIns="112203" rIns="112203" bIns="112203" anchor="t" anchorCtr="0">
            <a:noAutofit/>
          </a:bodyPr>
          <a:lstStyle/>
          <a:p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Is </a:t>
            </a:r>
            <a:r>
              <a:rPr lang="en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sentence a fragment?  </a:t>
            </a:r>
          </a:p>
        </p:txBody>
      </p:sp>
      <p:sp>
        <p:nvSpPr>
          <p:cNvPr id="224" name="Shape 224"/>
          <p:cNvSpPr/>
          <p:nvPr/>
        </p:nvSpPr>
        <p:spPr>
          <a:xfrm>
            <a:off x="3836566" y="2619900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cxnSp>
        <p:nvCxnSpPr>
          <p:cNvPr id="225" name="Shape 225"/>
          <p:cNvCxnSpPr/>
          <p:nvPr/>
        </p:nvCxnSpPr>
        <p:spPr>
          <a:xfrm flipV="1">
            <a:off x="3587553" y="3148147"/>
            <a:ext cx="1147169" cy="71304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6" name="Shape 226"/>
          <p:cNvSpPr/>
          <p:nvPr/>
        </p:nvSpPr>
        <p:spPr>
          <a:xfrm>
            <a:off x="3839725" y="3422437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cxnSp>
        <p:nvCxnSpPr>
          <p:cNvPr id="227" name="Shape 227"/>
          <p:cNvCxnSpPr/>
          <p:nvPr/>
        </p:nvCxnSpPr>
        <p:spPr>
          <a:xfrm flipH="1">
            <a:off x="2510219" y="4708163"/>
            <a:ext cx="3130" cy="56433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8" name="Shape 228"/>
          <p:cNvSpPr/>
          <p:nvPr/>
        </p:nvSpPr>
        <p:spPr>
          <a:xfrm>
            <a:off x="2274598" y="4792435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229" name="Shape 229"/>
          <p:cNvSpPr/>
          <p:nvPr/>
        </p:nvSpPr>
        <p:spPr>
          <a:xfrm>
            <a:off x="1511412" y="3750138"/>
            <a:ext cx="2035679" cy="910514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it a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dependent clause 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without an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independent clause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to complete the idea?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55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Lato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Is the sentence a fragment?</dc:title>
  <dc:subject/>
  <dc:creator>College for America</dc:creator>
  <cp:keywords/>
  <dc:description/>
  <cp:lastModifiedBy>Chris Glendening</cp:lastModifiedBy>
  <cp:revision>273</cp:revision>
  <cp:lastPrinted>2016-11-21T22:26:28Z</cp:lastPrinted>
  <dcterms:modified xsi:type="dcterms:W3CDTF">2016-11-21T22:26:32Z</dcterms:modified>
  <cp:category/>
</cp:coreProperties>
</file>