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72" r:id="rId3"/>
  </p:sldIdLst>
  <p:sldSz cx="7772400" cy="5143500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4362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on size: We can ensure that the image will be scaled down to 400px width.     </a:t>
            </a:r>
            <a:br>
              <a:rPr lang="en"/>
            </a:br>
            <a:r>
              <a:rPr lang="en"/>
              <a:t>Betsy:  Can you please align Future with the other two?  It’s a little lower.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Alex: Adjusted text. </a:t>
            </a:r>
          </a:p>
        </p:txBody>
      </p:sp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9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420"/>
            </a:lvl1pPr>
            <a:lvl2pPr lvl="1" algn="ctr">
              <a:spcBef>
                <a:spcPts val="0"/>
              </a:spcBef>
              <a:buSzPct val="100000"/>
              <a:defRPr sz="4420"/>
            </a:lvl2pPr>
            <a:lvl3pPr lvl="2" algn="ctr">
              <a:spcBef>
                <a:spcPts val="0"/>
              </a:spcBef>
              <a:buSzPct val="100000"/>
              <a:defRPr sz="4420"/>
            </a:lvl3pPr>
            <a:lvl4pPr lvl="3" algn="ctr">
              <a:spcBef>
                <a:spcPts val="0"/>
              </a:spcBef>
              <a:buSzPct val="100000"/>
              <a:defRPr sz="4420"/>
            </a:lvl4pPr>
            <a:lvl5pPr lvl="4" algn="ctr">
              <a:spcBef>
                <a:spcPts val="0"/>
              </a:spcBef>
              <a:buSzPct val="100000"/>
              <a:defRPr sz="4420"/>
            </a:lvl5pPr>
            <a:lvl6pPr lvl="5" algn="ctr">
              <a:spcBef>
                <a:spcPts val="0"/>
              </a:spcBef>
              <a:buSzPct val="100000"/>
              <a:defRPr sz="4420"/>
            </a:lvl6pPr>
            <a:lvl7pPr lvl="6" algn="ctr">
              <a:spcBef>
                <a:spcPts val="0"/>
              </a:spcBef>
              <a:buSzPct val="100000"/>
              <a:defRPr sz="4420"/>
            </a:lvl7pPr>
            <a:lvl8pPr lvl="7" algn="ctr">
              <a:spcBef>
                <a:spcPts val="0"/>
              </a:spcBef>
              <a:buSzPct val="100000"/>
              <a:defRPr sz="4420"/>
            </a:lvl8pPr>
            <a:lvl9pPr lvl="8" algn="ctr">
              <a:spcBef>
                <a:spcPts val="0"/>
              </a:spcBef>
              <a:buSzPct val="100000"/>
              <a:defRPr sz="442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8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0200"/>
            </a:lvl1pPr>
            <a:lvl2pPr lvl="1" algn="ctr">
              <a:spcBef>
                <a:spcPts val="0"/>
              </a:spcBef>
              <a:buSzPct val="100000"/>
              <a:defRPr sz="10200"/>
            </a:lvl2pPr>
            <a:lvl3pPr lvl="2" algn="ctr">
              <a:spcBef>
                <a:spcPts val="0"/>
              </a:spcBef>
              <a:buSzPct val="100000"/>
              <a:defRPr sz="10200"/>
            </a:lvl3pPr>
            <a:lvl4pPr lvl="3" algn="ctr">
              <a:spcBef>
                <a:spcPts val="0"/>
              </a:spcBef>
              <a:buSzPct val="100000"/>
              <a:defRPr sz="10200"/>
            </a:lvl4pPr>
            <a:lvl5pPr lvl="4" algn="ctr">
              <a:spcBef>
                <a:spcPts val="0"/>
              </a:spcBef>
              <a:buSzPct val="100000"/>
              <a:defRPr sz="10200"/>
            </a:lvl5pPr>
            <a:lvl6pPr lvl="5" algn="ctr">
              <a:spcBef>
                <a:spcPts val="0"/>
              </a:spcBef>
              <a:buSzPct val="100000"/>
              <a:defRPr sz="10200"/>
            </a:lvl6pPr>
            <a:lvl7pPr lvl="6" algn="ctr">
              <a:spcBef>
                <a:spcPts val="0"/>
              </a:spcBef>
              <a:buSzPct val="100000"/>
              <a:defRPr sz="10200"/>
            </a:lvl7pPr>
            <a:lvl8pPr lvl="7" algn="ctr">
              <a:spcBef>
                <a:spcPts val="0"/>
              </a:spcBef>
              <a:buSzPct val="100000"/>
              <a:defRPr sz="10200"/>
            </a:lvl8pPr>
            <a:lvl9pPr lvl="8" algn="ctr">
              <a:spcBef>
                <a:spcPts val="0"/>
              </a:spcBef>
              <a:buSzPct val="100000"/>
              <a:defRPr sz="10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7772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43" y="4523317"/>
            <a:ext cx="77724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8578" tIns="24289" rIns="48578" bIns="2428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6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marR="0" lvl="7" indent="-10795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93118" y="2320198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55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345440" marR="0" lvl="1" indent="0" algn="ctr" rtl="0"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690880" marR="0" lvl="2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036320" marR="0" lvl="3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381760" marR="0" lvl="4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716405" marR="0" lvl="5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6pPr>
            <a:lvl7pPr marL="2061845" marR="0" lvl="6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7pPr>
            <a:lvl8pPr marL="2407285" marR="0" lvl="7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8pPr>
            <a:lvl9pPr marL="2752725" marR="0" lvl="8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7772398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69456" y="205981"/>
            <a:ext cx="62143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69459" y="1352906"/>
            <a:ext cx="622506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69456" y="755086"/>
            <a:ext cx="622506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65716" y="2123644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marR="0" lvl="7" indent="-10795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83706" y="2703292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55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345440" marR="0" lvl="1" indent="0" algn="ctr" rtl="0"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690880" marR="0" lvl="2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036320" marR="0" lvl="3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381760" marR="0" lvl="4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716405" marR="0" lvl="5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6pPr>
            <a:lvl7pPr marL="2061845" marR="0" lvl="6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7pPr>
            <a:lvl8pPr marL="2407285" marR="0" lvl="7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8pPr>
            <a:lvl9pPr marL="2752725" marR="0" lvl="8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129040" y="3309602"/>
            <a:ext cx="1643475" cy="203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777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8578" tIns="24289" rIns="48578" bIns="2428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6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724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88" y="4282194"/>
            <a:ext cx="163786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marR="0" lvl="7" indent="-10795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93118" y="2682584"/>
            <a:ext cx="602233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17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345440" marR="0" lvl="1" indent="0" algn="ctr" rtl="0"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690880" marR="0" lvl="2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036320" marR="0" lvl="3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381760" marR="0" lvl="4" indent="0" algn="ctr" rtl="0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716405" marR="0" lvl="5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6pPr>
            <a:lvl7pPr marL="2061845" marR="0" lvl="6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7pPr>
            <a:lvl8pPr marL="2407285" marR="0" lvl="7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8pPr>
            <a:lvl9pPr marL="2752725" marR="0" lvl="8" indent="0" algn="ctr" rtl="0">
              <a:spcBef>
                <a:spcPts val="3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259080" lvl="0" indent="-259080" algn="l" rtl="0">
              <a:spcBef>
                <a:spcPts val="255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561340" lvl="1" indent="-215900" algn="l" rtl="0">
              <a:spcBef>
                <a:spcPts val="42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863600" lvl="2" indent="-75565" algn="l" rtl="0">
              <a:spcBef>
                <a:spcPts val="34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209040" lvl="3" indent="-75565" algn="l" rtl="0">
              <a:spcBef>
                <a:spcPts val="34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543685" lvl="4" indent="-6477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889125" lvl="5" indent="-75565" algn="l" rtl="0">
              <a:spcBef>
                <a:spcPts val="34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4565" lvl="6" indent="-75565" algn="l" rtl="0">
              <a:spcBef>
                <a:spcPts val="34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80005" lvl="7" indent="-75565" algn="l" rtl="0">
              <a:spcBef>
                <a:spcPts val="34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5445" lvl="8" indent="-75565" algn="l" rtl="0">
              <a:spcBef>
                <a:spcPts val="3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60"/>
            </a:lvl1pPr>
            <a:lvl2pPr lvl="1" algn="ctr">
              <a:spcBef>
                <a:spcPts val="0"/>
              </a:spcBef>
              <a:buSzPct val="100000"/>
              <a:defRPr sz="3060"/>
            </a:lvl2pPr>
            <a:lvl3pPr lvl="2" algn="ctr">
              <a:spcBef>
                <a:spcPts val="0"/>
              </a:spcBef>
              <a:buSzPct val="100000"/>
              <a:defRPr sz="3060"/>
            </a:lvl3pPr>
            <a:lvl4pPr lvl="3" algn="ctr">
              <a:spcBef>
                <a:spcPts val="0"/>
              </a:spcBef>
              <a:buSzPct val="100000"/>
              <a:defRPr sz="3060"/>
            </a:lvl4pPr>
            <a:lvl5pPr lvl="4" algn="ctr">
              <a:spcBef>
                <a:spcPts val="0"/>
              </a:spcBef>
              <a:buSzPct val="100000"/>
              <a:defRPr sz="3060"/>
            </a:lvl5pPr>
            <a:lvl6pPr lvl="5" algn="ctr">
              <a:spcBef>
                <a:spcPts val="0"/>
              </a:spcBef>
              <a:buSzPct val="100000"/>
              <a:defRPr sz="3060"/>
            </a:lvl6pPr>
            <a:lvl7pPr lvl="6" algn="ctr">
              <a:spcBef>
                <a:spcPts val="0"/>
              </a:spcBef>
              <a:buSzPct val="100000"/>
              <a:defRPr sz="3060"/>
            </a:lvl7pPr>
            <a:lvl8pPr lvl="7" algn="ctr">
              <a:spcBef>
                <a:spcPts val="0"/>
              </a:spcBef>
              <a:buSzPct val="100000"/>
              <a:defRPr sz="3060"/>
            </a:lvl8pPr>
            <a:lvl9pPr lvl="8" algn="ctr">
              <a:spcBef>
                <a:spcPts val="0"/>
              </a:spcBef>
              <a:buSzPct val="100000"/>
              <a:defRPr sz="306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8159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5240973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8623" y="204788"/>
            <a:ext cx="255714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038793" y="204789"/>
            <a:ext cx="434494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88623" y="1076328"/>
            <a:ext cx="255714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5440" lvl="1" indent="0" rtl="0">
              <a:spcBef>
                <a:spcPts val="0"/>
              </a:spcBef>
              <a:buFont typeface="Helvetica Neue"/>
              <a:buNone/>
              <a:defRPr/>
            </a:lvl2pPr>
            <a:lvl3pPr marL="690880" lvl="2" indent="0" rtl="0">
              <a:spcBef>
                <a:spcPts val="0"/>
              </a:spcBef>
              <a:buFont typeface="Calibri"/>
              <a:buNone/>
              <a:defRPr/>
            </a:lvl3pPr>
            <a:lvl4pPr marL="1036320" lvl="3" indent="0" rtl="0">
              <a:spcBef>
                <a:spcPts val="0"/>
              </a:spcBef>
              <a:buFont typeface="Calibri"/>
              <a:buNone/>
              <a:defRPr/>
            </a:lvl4pPr>
            <a:lvl5pPr marL="1381760" lvl="4" indent="0" rtl="0">
              <a:spcBef>
                <a:spcPts val="0"/>
              </a:spcBef>
              <a:buFont typeface="Calibri"/>
              <a:buNone/>
              <a:defRPr/>
            </a:lvl5pPr>
            <a:lvl6pPr marL="1716405" lvl="5" indent="0" rtl="0">
              <a:spcBef>
                <a:spcPts val="0"/>
              </a:spcBef>
              <a:buFont typeface="Calibri"/>
              <a:buNone/>
              <a:defRPr/>
            </a:lvl6pPr>
            <a:lvl7pPr marL="2061845" lvl="6" indent="0" rtl="0">
              <a:spcBef>
                <a:spcPts val="0"/>
              </a:spcBef>
              <a:buFont typeface="Calibri"/>
              <a:buNone/>
              <a:defRPr/>
            </a:lvl7pPr>
            <a:lvl8pPr marL="2407285" lvl="7" indent="0" rtl="0">
              <a:spcBef>
                <a:spcPts val="0"/>
              </a:spcBef>
              <a:buFont typeface="Calibri"/>
              <a:buNone/>
              <a:defRPr/>
            </a:lvl8pPr>
            <a:lvl9pPr marL="2752725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3445" y="3600451"/>
            <a:ext cx="466344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523445" y="459581"/>
            <a:ext cx="466344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523445" y="4025504"/>
            <a:ext cx="466344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5440" lvl="1" indent="0" rtl="0">
              <a:spcBef>
                <a:spcPts val="0"/>
              </a:spcBef>
              <a:buFont typeface="Helvetica Neue"/>
              <a:buNone/>
              <a:defRPr/>
            </a:lvl2pPr>
            <a:lvl3pPr marL="690880" lvl="2" indent="0" rtl="0">
              <a:spcBef>
                <a:spcPts val="0"/>
              </a:spcBef>
              <a:buFont typeface="Calibri"/>
              <a:buNone/>
              <a:defRPr/>
            </a:lvl3pPr>
            <a:lvl4pPr marL="1036320" lvl="3" indent="0" rtl="0">
              <a:spcBef>
                <a:spcPts val="0"/>
              </a:spcBef>
              <a:buFont typeface="Calibri"/>
              <a:buNone/>
              <a:defRPr/>
            </a:lvl4pPr>
            <a:lvl5pPr marL="1381760" lvl="4" indent="0" rtl="0">
              <a:spcBef>
                <a:spcPts val="0"/>
              </a:spcBef>
              <a:buFont typeface="Calibri"/>
              <a:buNone/>
              <a:defRPr/>
            </a:lvl5pPr>
            <a:lvl6pPr marL="1716405" lvl="5" indent="0" rtl="0">
              <a:spcBef>
                <a:spcPts val="0"/>
              </a:spcBef>
              <a:buFont typeface="Calibri"/>
              <a:buNone/>
              <a:defRPr/>
            </a:lvl6pPr>
            <a:lvl7pPr marL="2061845" lvl="6" indent="0" rtl="0">
              <a:spcBef>
                <a:spcPts val="0"/>
              </a:spcBef>
              <a:buFont typeface="Calibri"/>
              <a:buNone/>
              <a:defRPr/>
            </a:lvl7pPr>
            <a:lvl8pPr marL="2407285" lvl="7" indent="0" rtl="0">
              <a:spcBef>
                <a:spcPts val="0"/>
              </a:spcBef>
              <a:buFont typeface="Calibri"/>
              <a:buNone/>
              <a:defRPr/>
            </a:lvl8pPr>
            <a:lvl9pPr marL="2752725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381610" y="-234694"/>
            <a:ext cx="3423000" cy="658053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5746743" y="2032439"/>
            <a:ext cx="5846100" cy="232891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25908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51816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77724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03632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1023909" y="-231833"/>
            <a:ext cx="5846100" cy="68574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345440" marR="0" lvl="1" indent="0" algn="l" rtl="0">
              <a:spcBef>
                <a:spcPts val="0"/>
              </a:spcBef>
              <a:defRPr/>
            </a:lvl2pPr>
            <a:lvl3pPr marL="690880" marR="0" lvl="2" indent="0" algn="l" rtl="0">
              <a:spcBef>
                <a:spcPts val="0"/>
              </a:spcBef>
              <a:defRPr/>
            </a:lvl3pPr>
            <a:lvl4pPr marL="1036320" marR="0" lvl="3" indent="0" algn="l" rtl="0">
              <a:spcBef>
                <a:spcPts val="0"/>
              </a:spcBef>
              <a:defRPr/>
            </a:lvl4pPr>
            <a:lvl5pPr marL="1381760" marR="0" lvl="4" indent="0" algn="l" rtl="0">
              <a:spcBef>
                <a:spcPts val="0"/>
              </a:spcBef>
              <a:defRPr/>
            </a:lvl5pPr>
            <a:lvl6pPr marL="1716405" marR="0" lvl="5" indent="0" algn="l" rtl="0">
              <a:spcBef>
                <a:spcPts val="0"/>
              </a:spcBef>
              <a:defRPr/>
            </a:lvl6pPr>
            <a:lvl7pPr marL="2061845" marR="0" lvl="6" indent="0" algn="l" rtl="0">
              <a:spcBef>
                <a:spcPts val="0"/>
              </a:spcBef>
              <a:defRPr/>
            </a:lvl7pPr>
            <a:lvl8pPr marL="2407285" marR="0" lvl="7" indent="0" algn="l" rtl="0">
              <a:spcBef>
                <a:spcPts val="0"/>
              </a:spcBef>
              <a:defRPr/>
            </a:lvl8pPr>
            <a:lvl9pPr marL="2752725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90"/>
            </a:lvl1pPr>
            <a:lvl2pPr lvl="1">
              <a:spcBef>
                <a:spcPts val="0"/>
              </a:spcBef>
              <a:buSzPct val="100000"/>
              <a:defRPr sz="1020"/>
            </a:lvl2pPr>
            <a:lvl3pPr lvl="2">
              <a:spcBef>
                <a:spcPts val="0"/>
              </a:spcBef>
              <a:buSzPct val="100000"/>
              <a:defRPr sz="1020"/>
            </a:lvl3pPr>
            <a:lvl4pPr lvl="3">
              <a:spcBef>
                <a:spcPts val="0"/>
              </a:spcBef>
              <a:buSzPct val="100000"/>
              <a:defRPr sz="1020"/>
            </a:lvl4pPr>
            <a:lvl5pPr lvl="4">
              <a:spcBef>
                <a:spcPts val="0"/>
              </a:spcBef>
              <a:buSzPct val="100000"/>
              <a:defRPr sz="1020"/>
            </a:lvl5pPr>
            <a:lvl6pPr lvl="5">
              <a:spcBef>
                <a:spcPts val="0"/>
              </a:spcBef>
              <a:buSzPct val="100000"/>
              <a:defRPr sz="1020"/>
            </a:lvl6pPr>
            <a:lvl7pPr lvl="6">
              <a:spcBef>
                <a:spcPts val="0"/>
              </a:spcBef>
              <a:buSzPct val="100000"/>
              <a:defRPr sz="1020"/>
            </a:lvl7pPr>
            <a:lvl8pPr lvl="7">
              <a:spcBef>
                <a:spcPts val="0"/>
              </a:spcBef>
              <a:buSzPct val="100000"/>
              <a:defRPr sz="1020"/>
            </a:lvl8pPr>
            <a:lvl9pPr lvl="8">
              <a:spcBef>
                <a:spcPts val="0"/>
              </a:spcBef>
              <a:buSzPct val="100000"/>
              <a:defRPr sz="102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90"/>
            </a:lvl1pPr>
            <a:lvl2pPr lvl="1">
              <a:spcBef>
                <a:spcPts val="0"/>
              </a:spcBef>
              <a:buSzPct val="100000"/>
              <a:defRPr sz="1020"/>
            </a:lvl2pPr>
            <a:lvl3pPr lvl="2">
              <a:spcBef>
                <a:spcPts val="0"/>
              </a:spcBef>
              <a:buSzPct val="100000"/>
              <a:defRPr sz="1020"/>
            </a:lvl3pPr>
            <a:lvl4pPr lvl="3">
              <a:spcBef>
                <a:spcPts val="0"/>
              </a:spcBef>
              <a:buSzPct val="100000"/>
              <a:defRPr sz="1020"/>
            </a:lvl4pPr>
            <a:lvl5pPr lvl="4">
              <a:spcBef>
                <a:spcPts val="0"/>
              </a:spcBef>
              <a:buSzPct val="100000"/>
              <a:defRPr sz="1020"/>
            </a:lvl5pPr>
            <a:lvl6pPr lvl="5">
              <a:spcBef>
                <a:spcPts val="0"/>
              </a:spcBef>
              <a:buSzPct val="100000"/>
              <a:defRPr sz="1020"/>
            </a:lvl6pPr>
            <a:lvl7pPr lvl="6">
              <a:spcBef>
                <a:spcPts val="0"/>
              </a:spcBef>
              <a:buSzPct val="100000"/>
              <a:defRPr sz="1020"/>
            </a:lvl7pPr>
            <a:lvl8pPr lvl="7">
              <a:spcBef>
                <a:spcPts val="0"/>
              </a:spcBef>
              <a:buSzPct val="100000"/>
              <a:defRPr sz="1020"/>
            </a:lvl8pPr>
            <a:lvl9pPr lvl="8">
              <a:spcBef>
                <a:spcPts val="0"/>
              </a:spcBef>
              <a:buSzPct val="100000"/>
              <a:defRPr sz="102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040"/>
            </a:lvl1pPr>
            <a:lvl2pPr lvl="1">
              <a:spcBef>
                <a:spcPts val="0"/>
              </a:spcBef>
              <a:buSzPct val="100000"/>
              <a:defRPr sz="2040"/>
            </a:lvl2pPr>
            <a:lvl3pPr lvl="2">
              <a:spcBef>
                <a:spcPts val="0"/>
              </a:spcBef>
              <a:buSzPct val="100000"/>
              <a:defRPr sz="2040"/>
            </a:lvl3pPr>
            <a:lvl4pPr lvl="3">
              <a:spcBef>
                <a:spcPts val="0"/>
              </a:spcBef>
              <a:buSzPct val="100000"/>
              <a:defRPr sz="2040"/>
            </a:lvl4pPr>
            <a:lvl5pPr lvl="4">
              <a:spcBef>
                <a:spcPts val="0"/>
              </a:spcBef>
              <a:buSzPct val="100000"/>
              <a:defRPr sz="2040"/>
            </a:lvl5pPr>
            <a:lvl6pPr lvl="5">
              <a:spcBef>
                <a:spcPts val="0"/>
              </a:spcBef>
              <a:buSzPct val="100000"/>
              <a:defRPr sz="2040"/>
            </a:lvl6pPr>
            <a:lvl7pPr lvl="6">
              <a:spcBef>
                <a:spcPts val="0"/>
              </a:spcBef>
              <a:buSzPct val="100000"/>
              <a:defRPr sz="2040"/>
            </a:lvl7pPr>
            <a:lvl8pPr lvl="7">
              <a:spcBef>
                <a:spcPts val="0"/>
              </a:spcBef>
              <a:buSzPct val="100000"/>
              <a:defRPr sz="2040"/>
            </a:lvl8pPr>
            <a:lvl9pPr lvl="8">
              <a:spcBef>
                <a:spcPts val="0"/>
              </a:spcBef>
              <a:buSzPct val="100000"/>
              <a:defRPr sz="204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20"/>
            </a:lvl1pPr>
            <a:lvl2pPr lvl="1">
              <a:spcBef>
                <a:spcPts val="0"/>
              </a:spcBef>
              <a:buSzPct val="100000"/>
              <a:defRPr sz="1020"/>
            </a:lvl2pPr>
            <a:lvl3pPr lvl="2">
              <a:spcBef>
                <a:spcPts val="0"/>
              </a:spcBef>
              <a:buSzPct val="100000"/>
              <a:defRPr sz="1020"/>
            </a:lvl3pPr>
            <a:lvl4pPr lvl="3">
              <a:spcBef>
                <a:spcPts val="0"/>
              </a:spcBef>
              <a:buSzPct val="100000"/>
              <a:defRPr sz="1020"/>
            </a:lvl4pPr>
            <a:lvl5pPr lvl="4">
              <a:spcBef>
                <a:spcPts val="0"/>
              </a:spcBef>
              <a:buSzPct val="100000"/>
              <a:defRPr sz="1020"/>
            </a:lvl5pPr>
            <a:lvl6pPr lvl="5">
              <a:spcBef>
                <a:spcPts val="0"/>
              </a:spcBef>
              <a:buSzPct val="100000"/>
              <a:defRPr sz="1020"/>
            </a:lvl6pPr>
            <a:lvl7pPr lvl="6">
              <a:spcBef>
                <a:spcPts val="0"/>
              </a:spcBef>
              <a:buSzPct val="100000"/>
              <a:defRPr sz="1020"/>
            </a:lvl7pPr>
            <a:lvl8pPr lvl="7">
              <a:spcBef>
                <a:spcPts val="0"/>
              </a:spcBef>
              <a:buSzPct val="100000"/>
              <a:defRPr sz="1020"/>
            </a:lvl8pPr>
            <a:lvl9pPr lvl="8">
              <a:spcBef>
                <a:spcPts val="0"/>
              </a:spcBef>
              <a:buSzPct val="100000"/>
              <a:defRPr sz="102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080"/>
            </a:lvl1pPr>
            <a:lvl2pPr lvl="1">
              <a:spcBef>
                <a:spcPts val="0"/>
              </a:spcBef>
              <a:buSzPct val="100000"/>
              <a:defRPr sz="4080"/>
            </a:lvl2pPr>
            <a:lvl3pPr lvl="2">
              <a:spcBef>
                <a:spcPts val="0"/>
              </a:spcBef>
              <a:buSzPct val="100000"/>
              <a:defRPr sz="4080"/>
            </a:lvl3pPr>
            <a:lvl4pPr lvl="3">
              <a:spcBef>
                <a:spcPts val="0"/>
              </a:spcBef>
              <a:buSzPct val="100000"/>
              <a:defRPr sz="4080"/>
            </a:lvl4pPr>
            <a:lvl5pPr lvl="4">
              <a:spcBef>
                <a:spcPts val="0"/>
              </a:spcBef>
              <a:buSzPct val="100000"/>
              <a:defRPr sz="4080"/>
            </a:lvl5pPr>
            <a:lvl6pPr lvl="5">
              <a:spcBef>
                <a:spcPts val="0"/>
              </a:spcBef>
              <a:buSzPct val="100000"/>
              <a:defRPr sz="4080"/>
            </a:lvl6pPr>
            <a:lvl7pPr lvl="6">
              <a:spcBef>
                <a:spcPts val="0"/>
              </a:spcBef>
              <a:buSzPct val="100000"/>
              <a:defRPr sz="4080"/>
            </a:lvl7pPr>
            <a:lvl8pPr lvl="7">
              <a:spcBef>
                <a:spcPts val="0"/>
              </a:spcBef>
              <a:buSzPct val="100000"/>
              <a:defRPr sz="4080"/>
            </a:lvl8pPr>
            <a:lvl9pPr lvl="8">
              <a:spcBef>
                <a:spcPts val="0"/>
              </a:spcBef>
              <a:buSzPct val="100000"/>
              <a:defRPr sz="408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77711" tIns="77711" rIns="77711" bIns="7771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9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570"/>
            </a:lvl1pPr>
            <a:lvl2pPr lvl="1" algn="ctr">
              <a:spcBef>
                <a:spcPts val="0"/>
              </a:spcBef>
              <a:buSzPct val="100000"/>
              <a:defRPr sz="3570"/>
            </a:lvl2pPr>
            <a:lvl3pPr lvl="2" algn="ctr">
              <a:spcBef>
                <a:spcPts val="0"/>
              </a:spcBef>
              <a:buSzPct val="100000"/>
              <a:defRPr sz="3570"/>
            </a:lvl3pPr>
            <a:lvl4pPr lvl="3" algn="ctr">
              <a:spcBef>
                <a:spcPts val="0"/>
              </a:spcBef>
              <a:buSzPct val="100000"/>
              <a:defRPr sz="3570"/>
            </a:lvl4pPr>
            <a:lvl5pPr lvl="4" algn="ctr">
              <a:spcBef>
                <a:spcPts val="0"/>
              </a:spcBef>
              <a:buSzPct val="100000"/>
              <a:defRPr sz="3570"/>
            </a:lvl5pPr>
            <a:lvl6pPr lvl="5" algn="ctr">
              <a:spcBef>
                <a:spcPts val="0"/>
              </a:spcBef>
              <a:buSzPct val="100000"/>
              <a:defRPr sz="3570"/>
            </a:lvl6pPr>
            <a:lvl7pPr lvl="6" algn="ctr">
              <a:spcBef>
                <a:spcPts val="0"/>
              </a:spcBef>
              <a:buSzPct val="100000"/>
              <a:defRPr sz="3570"/>
            </a:lvl7pPr>
            <a:lvl8pPr lvl="7" algn="ctr">
              <a:spcBef>
                <a:spcPts val="0"/>
              </a:spcBef>
              <a:buSzPct val="100000"/>
              <a:defRPr sz="3570"/>
            </a:lvl8pPr>
            <a:lvl9pPr lvl="8" algn="ctr">
              <a:spcBef>
                <a:spcPts val="0"/>
              </a:spcBef>
              <a:buSzPct val="100000"/>
              <a:defRPr sz="357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78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850" smtClean="0">
                <a:solidFill>
                  <a:schemeClr val="dk2"/>
                </a:solidFill>
              </a:rPr>
              <a:pPr algn="r"/>
              <a:t>‹#›</a:t>
            </a:fld>
            <a:endParaRPr lang="en" sz="8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765"/>
            </a:lvl1pPr>
            <a:lvl2pPr marL="345440" marR="0" lvl="1" indent="0" algn="l" rtl="0">
              <a:spcBef>
                <a:spcPts val="0"/>
              </a:spcBef>
              <a:buSzPct val="100000"/>
              <a:defRPr sz="765"/>
            </a:lvl2pPr>
            <a:lvl3pPr marL="690880" marR="0" lvl="2" indent="0" algn="l" rtl="0">
              <a:spcBef>
                <a:spcPts val="0"/>
              </a:spcBef>
              <a:buSzPct val="100000"/>
              <a:defRPr sz="765"/>
            </a:lvl3pPr>
            <a:lvl4pPr marL="1036320" marR="0" lvl="3" indent="0" algn="l" rtl="0">
              <a:spcBef>
                <a:spcPts val="0"/>
              </a:spcBef>
              <a:buSzPct val="100000"/>
              <a:defRPr sz="765"/>
            </a:lvl4pPr>
            <a:lvl5pPr marL="1381760" marR="0" lvl="4" indent="0" algn="l" rtl="0">
              <a:spcBef>
                <a:spcPts val="0"/>
              </a:spcBef>
              <a:buSzPct val="100000"/>
              <a:defRPr sz="765"/>
            </a:lvl5pPr>
            <a:lvl6pPr marL="1716405" marR="0" lvl="5" indent="0" algn="l" rtl="0">
              <a:spcBef>
                <a:spcPts val="0"/>
              </a:spcBef>
              <a:buSzPct val="100000"/>
              <a:defRPr sz="765"/>
            </a:lvl6pPr>
            <a:lvl7pPr marL="2061845" marR="0" lvl="6" indent="0" algn="l" rtl="0">
              <a:spcBef>
                <a:spcPts val="0"/>
              </a:spcBef>
              <a:buSzPct val="100000"/>
              <a:defRPr sz="765"/>
            </a:lvl7pPr>
            <a:lvl8pPr marL="2407285" marR="0" lvl="7" indent="0" algn="l" rtl="0">
              <a:spcBef>
                <a:spcPts val="0"/>
              </a:spcBef>
              <a:buSzPct val="100000"/>
              <a:defRPr sz="765"/>
            </a:lvl8pPr>
            <a:lvl9pPr marL="2752725" marR="0" lvl="8" indent="0" algn="l" rtl="0">
              <a:spcBef>
                <a:spcPts val="0"/>
              </a:spcBef>
              <a:buSzPct val="100000"/>
              <a:defRPr sz="76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765"/>
            </a:lvl1pPr>
            <a:lvl2pPr marL="345440" marR="0" lvl="1" indent="0" algn="l" rtl="0">
              <a:spcBef>
                <a:spcPts val="0"/>
              </a:spcBef>
              <a:buSzPct val="100000"/>
              <a:defRPr sz="765"/>
            </a:lvl2pPr>
            <a:lvl3pPr marL="690880" marR="0" lvl="2" indent="0" algn="l" rtl="0">
              <a:spcBef>
                <a:spcPts val="0"/>
              </a:spcBef>
              <a:buSzPct val="100000"/>
              <a:defRPr sz="765"/>
            </a:lvl3pPr>
            <a:lvl4pPr marL="1036320" marR="0" lvl="3" indent="0" algn="l" rtl="0">
              <a:spcBef>
                <a:spcPts val="0"/>
              </a:spcBef>
              <a:buSzPct val="100000"/>
              <a:defRPr sz="765"/>
            </a:lvl4pPr>
            <a:lvl5pPr marL="1381760" marR="0" lvl="4" indent="0" algn="l" rtl="0">
              <a:spcBef>
                <a:spcPts val="0"/>
              </a:spcBef>
              <a:buSzPct val="100000"/>
              <a:defRPr sz="765"/>
            </a:lvl5pPr>
            <a:lvl6pPr marL="1716405" marR="0" lvl="5" indent="0" algn="l" rtl="0">
              <a:spcBef>
                <a:spcPts val="0"/>
              </a:spcBef>
              <a:buSzPct val="100000"/>
              <a:defRPr sz="765"/>
            </a:lvl6pPr>
            <a:lvl7pPr marL="2061845" marR="0" lvl="6" indent="0" algn="l" rtl="0">
              <a:spcBef>
                <a:spcPts val="0"/>
              </a:spcBef>
              <a:buSzPct val="100000"/>
              <a:defRPr sz="765"/>
            </a:lvl7pPr>
            <a:lvl8pPr marL="2407285" marR="0" lvl="7" indent="0" algn="l" rtl="0">
              <a:spcBef>
                <a:spcPts val="0"/>
              </a:spcBef>
              <a:buSzPct val="100000"/>
              <a:defRPr sz="765"/>
            </a:lvl8pPr>
            <a:lvl9pPr marL="2752725" marR="0" lvl="8" indent="0" algn="l" rtl="0">
              <a:spcBef>
                <a:spcPts val="0"/>
              </a:spcBef>
              <a:buSzPct val="100000"/>
              <a:defRPr sz="76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35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3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1819863" y="3041839"/>
            <a:ext cx="1166115" cy="612765"/>
          </a:xfrm>
          <a:prstGeom prst="rect">
            <a:avLst/>
          </a:prstGeom>
          <a:noFill/>
          <a:ln>
            <a:noFill/>
          </a:ln>
        </p:spPr>
        <p:txBody>
          <a:bodyPr lIns="77711" tIns="77711" rIns="77711" bIns="77711" anchor="t" anchorCtr="0">
            <a:noAutofit/>
          </a:bodyPr>
          <a:lstStyle/>
          <a:p>
            <a:pPr algn="ctr"/>
            <a:r>
              <a:rPr lang="en" sz="102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Past</a:t>
            </a:r>
          </a:p>
          <a:p>
            <a:pPr algn="ctr"/>
            <a:endParaRPr sz="102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happened.</a:t>
            </a:r>
          </a:p>
          <a:p>
            <a:pPr algn="ctr">
              <a:buClr>
                <a:srgbClr val="000000"/>
              </a:buClr>
              <a:buSzPct val="91666"/>
            </a:pPr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bear rushed.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154894" y="3041848"/>
            <a:ext cx="1347675" cy="833340"/>
          </a:xfrm>
          <a:prstGeom prst="rect">
            <a:avLst/>
          </a:prstGeom>
          <a:noFill/>
          <a:ln>
            <a:noFill/>
          </a:ln>
        </p:spPr>
        <p:txBody>
          <a:bodyPr lIns="77711" tIns="77711" rIns="77711" bIns="77711" anchor="t" anchorCtr="0">
            <a:noAutofit/>
          </a:bodyPr>
          <a:lstStyle/>
          <a:p>
            <a:pPr algn="ctr"/>
            <a:r>
              <a:rPr lang="en" sz="102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Now (Present)</a:t>
            </a:r>
          </a:p>
          <a:p>
            <a:pPr algn="ctr"/>
            <a:endParaRPr sz="102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happens. </a:t>
            </a: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bear rushes.</a:t>
            </a: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bear is rushing.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4671486" y="3041839"/>
            <a:ext cx="1309170" cy="833340"/>
          </a:xfrm>
          <a:prstGeom prst="rect">
            <a:avLst/>
          </a:prstGeom>
          <a:noFill/>
          <a:ln>
            <a:noFill/>
          </a:ln>
        </p:spPr>
        <p:txBody>
          <a:bodyPr lIns="77711" tIns="77711" rIns="77711" bIns="77711" anchor="t" anchorCtr="0">
            <a:noAutofit/>
          </a:bodyPr>
          <a:lstStyle/>
          <a:p>
            <a:pPr algn="ctr"/>
            <a:r>
              <a:rPr lang="en" sz="102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Future</a:t>
            </a:r>
          </a:p>
          <a:p>
            <a:pPr algn="ctr"/>
            <a:endParaRPr sz="102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will happen.</a:t>
            </a:r>
          </a:p>
          <a:p>
            <a:pPr algn="ctr"/>
            <a:r>
              <a:rPr lang="en" sz="102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bear will rush.</a:t>
            </a:r>
          </a:p>
        </p:txBody>
      </p:sp>
      <p:cxnSp>
        <p:nvCxnSpPr>
          <p:cNvPr id="605" name="Shape 605"/>
          <p:cNvCxnSpPr>
            <a:stCxn id="606" idx="6"/>
            <a:endCxn id="607" idx="6"/>
          </p:cNvCxnSpPr>
          <p:nvPr/>
        </p:nvCxnSpPr>
        <p:spPr>
          <a:xfrm>
            <a:off x="2463737" y="2796233"/>
            <a:ext cx="2851410" cy="0"/>
          </a:xfrm>
          <a:prstGeom prst="straightConnector1">
            <a:avLst/>
          </a:prstGeom>
          <a:noFill/>
          <a:ln w="28575" cap="flat" cmpd="sng">
            <a:solidFill>
              <a:srgbClr val="5F984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6" name="Shape 606"/>
          <p:cNvSpPr/>
          <p:nvPr/>
        </p:nvSpPr>
        <p:spPr>
          <a:xfrm>
            <a:off x="2342102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08" name="Shape 608"/>
          <p:cNvSpPr/>
          <p:nvPr/>
        </p:nvSpPr>
        <p:spPr>
          <a:xfrm>
            <a:off x="2817357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09" name="Shape 609"/>
          <p:cNvSpPr/>
          <p:nvPr/>
        </p:nvSpPr>
        <p:spPr>
          <a:xfrm>
            <a:off x="3292595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10" name="Shape 610"/>
          <p:cNvSpPr/>
          <p:nvPr/>
        </p:nvSpPr>
        <p:spPr>
          <a:xfrm>
            <a:off x="3676770" y="2644335"/>
            <a:ext cx="303959" cy="30396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11" name="Shape 611"/>
          <p:cNvSpPr/>
          <p:nvPr/>
        </p:nvSpPr>
        <p:spPr>
          <a:xfrm>
            <a:off x="4243089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12" name="Shape 612"/>
          <p:cNvSpPr/>
          <p:nvPr/>
        </p:nvSpPr>
        <p:spPr>
          <a:xfrm>
            <a:off x="4718345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sp>
        <p:nvSpPr>
          <p:cNvPr id="607" name="Shape 607"/>
          <p:cNvSpPr/>
          <p:nvPr/>
        </p:nvSpPr>
        <p:spPr>
          <a:xfrm>
            <a:off x="5193583" y="2735415"/>
            <a:ext cx="121635" cy="121635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7711" tIns="77711" rIns="77711" bIns="77711" anchor="ctr" anchorCtr="0">
            <a:noAutofit/>
          </a:bodyPr>
          <a:lstStyle/>
          <a:p>
            <a:endParaRPr sz="1190"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193" y="1528860"/>
            <a:ext cx="3238500" cy="87439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 txBox="1"/>
          <p:nvPr/>
        </p:nvSpPr>
        <p:spPr>
          <a:xfrm>
            <a:off x="358419" y="138296"/>
            <a:ext cx="3884670" cy="529125"/>
          </a:xfrm>
          <a:prstGeom prst="rect">
            <a:avLst/>
          </a:prstGeom>
          <a:noFill/>
          <a:ln>
            <a:noFill/>
          </a:ln>
        </p:spPr>
        <p:txBody>
          <a:bodyPr lIns="77711" tIns="77711" rIns="77711" bIns="77711" anchor="ctr" anchorCtr="0">
            <a:noAutofit/>
          </a:bodyPr>
          <a:lstStyle/>
          <a:p>
            <a:r>
              <a:rPr lang="en" sz="1530" b="1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Showing time with verb tenses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62" y="3464723"/>
            <a:ext cx="1643475" cy="20346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Lato</vt:lpstr>
      <vt:lpstr>Calibri</vt:lpstr>
      <vt:lpstr>Helvetica Neue</vt:lpstr>
      <vt:lpstr>Arial</vt:lpstr>
      <vt:lpstr>Noto Symbol</vt:lpstr>
      <vt:lpstr>simple-light-2</vt:lpstr>
      <vt:lpstr>Office Theme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time with verb tenses</dc:title>
  <dc:creator>Burr, Elizabeth</dc:creator>
  <cp:lastModifiedBy>Burr, Betsy</cp:lastModifiedBy>
  <cp:revision>4</cp:revision>
  <dcterms:modified xsi:type="dcterms:W3CDTF">2016-11-22T18:32:24Z</dcterms:modified>
</cp:coreProperties>
</file>