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74" r:id="rId3"/>
  </p:sldIdLst>
  <p:sldSz cx="6858000" cy="5143500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068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on size: We can ensure that the image will be scaled down to 400px width.     </a:t>
            </a:r>
            <a:br>
              <a:rPr lang="en"/>
            </a:br>
            <a:r>
              <a:rPr lang="en"/>
              <a:t>Betsy:  Can you please align Future with the other two?  It’s a little lower.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Alex: Adjusted text. </a:t>
            </a:r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19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685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4523317"/>
            <a:ext cx="68580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4" y="2320198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6857999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05981"/>
            <a:ext cx="54832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352906"/>
            <a:ext cx="549270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755086"/>
            <a:ext cx="549270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123644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6" y="2703292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4" y="4282194"/>
            <a:ext cx="144517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58634" y="2682584"/>
            <a:ext cx="531382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199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24388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42902" y="204788"/>
            <a:ext cx="225630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77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42902" y="1076328"/>
            <a:ext cx="225630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900068" y="152396"/>
            <a:ext cx="3423000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4726767" y="2169434"/>
            <a:ext cx="5846100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559561" y="171547"/>
            <a:ext cx="5846100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/>
        </p:nvSpPr>
        <p:spPr>
          <a:xfrm>
            <a:off x="54244" y="-69742"/>
            <a:ext cx="4570200" cy="6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Showing time with verb tenses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929952" y="2546582"/>
            <a:ext cx="1480200" cy="7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Past</a:t>
            </a:r>
          </a:p>
          <a:p>
            <a:pPr algn="ctr"/>
            <a:endParaRPr sz="12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happened.</a:t>
            </a:r>
          </a:p>
          <a:p>
            <a:pPr algn="ctr">
              <a:buClr>
                <a:srgbClr val="000000"/>
              </a:buClr>
              <a:buSzPct val="91666"/>
            </a:pPr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car raced.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2556284" y="2546582"/>
            <a:ext cx="1729199" cy="9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Now (Present)</a:t>
            </a:r>
          </a:p>
          <a:p>
            <a:pPr algn="ctr"/>
            <a:endParaRPr sz="12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happens. 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car races.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car is racing.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340508" y="2546582"/>
            <a:ext cx="1540200" cy="9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Future</a:t>
            </a:r>
          </a:p>
          <a:p>
            <a:pPr algn="ctr"/>
            <a:endParaRPr sz="12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will happen.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car will race.</a:t>
            </a:r>
          </a:p>
        </p:txBody>
      </p:sp>
      <p:cxnSp>
        <p:nvCxnSpPr>
          <p:cNvPr id="641" name="Shape 641"/>
          <p:cNvCxnSpPr>
            <a:stCxn id="642" idx="6"/>
            <a:endCxn id="643" idx="6"/>
          </p:cNvCxnSpPr>
          <p:nvPr/>
        </p:nvCxnSpPr>
        <p:spPr>
          <a:xfrm>
            <a:off x="1743157" y="2257635"/>
            <a:ext cx="3354600" cy="0"/>
          </a:xfrm>
          <a:prstGeom prst="straightConnector1">
            <a:avLst/>
          </a:prstGeom>
          <a:noFill/>
          <a:ln w="28575" cap="flat" cmpd="sng">
            <a:solidFill>
              <a:srgbClr val="5F984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2" name="Shape 642"/>
          <p:cNvSpPr/>
          <p:nvPr/>
        </p:nvSpPr>
        <p:spPr>
          <a:xfrm>
            <a:off x="1600057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159180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718284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0254" y="2078932"/>
            <a:ext cx="357599" cy="3576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836512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4395636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954740" y="2186085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749" y="1642643"/>
            <a:ext cx="1134996" cy="4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274" y="1671294"/>
            <a:ext cx="1002582" cy="3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803" y="1638396"/>
            <a:ext cx="1134996" cy="4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568" y="1671310"/>
            <a:ext cx="1002582" cy="3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283" y="1573560"/>
            <a:ext cx="1250625" cy="44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Lato</vt:lpstr>
      <vt:lpstr>Helvetica Neue</vt:lpstr>
      <vt:lpstr>Noto Symbol</vt:lpstr>
      <vt:lpstr>Calibri</vt:lpstr>
      <vt:lpstr>Arial</vt:lpstr>
      <vt:lpstr>simple-light-2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time with verb tenses</dc:title>
  <dc:creator>Burr, Betsy</dc:creator>
  <cp:lastModifiedBy>Burr, Elizabeth</cp:lastModifiedBy>
  <cp:revision>5</cp:revision>
  <dcterms:modified xsi:type="dcterms:W3CDTF">2016-11-22T18:33:30Z</dcterms:modified>
</cp:coreProperties>
</file>