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3" r:id="rId2"/>
  </p:sldIdLst>
  <p:sldSz cx="10287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4621"/>
  </p:normalViewPr>
  <p:slideViewPr>
    <p:cSldViewPr snapToGrid="0" snapToObjects="1">
      <p:cViewPr>
        <p:scale>
          <a:sx n="80" d="100"/>
          <a:sy n="80" d="100"/>
        </p:scale>
        <p:origin x="2272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244726"/>
            <a:ext cx="8743950" cy="47752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7204076"/>
            <a:ext cx="7715250" cy="331152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730250"/>
            <a:ext cx="2218134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730250"/>
            <a:ext cx="6525816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419479"/>
            <a:ext cx="8872538" cy="570547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9178929"/>
            <a:ext cx="8872538" cy="300037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651250"/>
            <a:ext cx="4371975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651250"/>
            <a:ext cx="4371975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730253"/>
            <a:ext cx="8872538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362326"/>
            <a:ext cx="4351883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5010150"/>
            <a:ext cx="4351883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362326"/>
            <a:ext cx="4373315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5010150"/>
            <a:ext cx="4373315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14400"/>
            <a:ext cx="3317825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974853"/>
            <a:ext cx="5207794" cy="97472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4114800"/>
            <a:ext cx="3317825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14400"/>
            <a:ext cx="3317825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974853"/>
            <a:ext cx="5207794" cy="97472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4114800"/>
            <a:ext cx="3317825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730253"/>
            <a:ext cx="88725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651250"/>
            <a:ext cx="88725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345F-7553-5646-A9F4-025F8ADA455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2712703"/>
            <a:ext cx="3471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09B5-0455-AF42-B255-45AB7839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60"/>
          <p:cNvCxnSpPr/>
          <p:nvPr/>
        </p:nvCxnSpPr>
        <p:spPr>
          <a:xfrm flipV="1">
            <a:off x="4319462" y="7988249"/>
            <a:ext cx="494214" cy="433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3" y="7872973"/>
            <a:ext cx="3733800" cy="198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48" y="7872469"/>
            <a:ext cx="3291840" cy="2209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" y="9995533"/>
            <a:ext cx="3009900" cy="228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82" y="10010211"/>
            <a:ext cx="2369820" cy="205740"/>
          </a:xfrm>
          <a:prstGeom prst="rect">
            <a:avLst/>
          </a:prstGeom>
        </p:spPr>
      </p:pic>
      <p:cxnSp>
        <p:nvCxnSpPr>
          <p:cNvPr id="24" name="Shape 160"/>
          <p:cNvCxnSpPr/>
          <p:nvPr/>
        </p:nvCxnSpPr>
        <p:spPr>
          <a:xfrm flipV="1">
            <a:off x="4319462" y="10123857"/>
            <a:ext cx="494214" cy="433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0"/>
          <p:cNvCxnSpPr>
            <a:endCxn id="134" idx="1"/>
          </p:cNvCxnSpPr>
          <p:nvPr/>
        </p:nvCxnSpPr>
        <p:spPr>
          <a:xfrm flipV="1">
            <a:off x="2864621" y="3965931"/>
            <a:ext cx="5886345" cy="1014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" y="917308"/>
            <a:ext cx="2781300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7" y="931661"/>
            <a:ext cx="2524125" cy="219075"/>
          </a:xfrm>
          <a:prstGeom prst="rect">
            <a:avLst/>
          </a:prstGeom>
        </p:spPr>
      </p:pic>
      <p:cxnSp>
        <p:nvCxnSpPr>
          <p:cNvPr id="7" name="Shape 160"/>
          <p:cNvCxnSpPr/>
          <p:nvPr/>
        </p:nvCxnSpPr>
        <p:spPr>
          <a:xfrm flipV="1">
            <a:off x="5225848" y="1026845"/>
            <a:ext cx="494214" cy="433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4" y="2967975"/>
            <a:ext cx="4654042" cy="22250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66" y="2976634"/>
            <a:ext cx="3914775" cy="219075"/>
          </a:xfrm>
          <a:prstGeom prst="rect">
            <a:avLst/>
          </a:prstGeom>
        </p:spPr>
      </p:pic>
      <p:cxnSp>
        <p:nvCxnSpPr>
          <p:cNvPr id="91" name="Shape 160"/>
          <p:cNvCxnSpPr/>
          <p:nvPr/>
        </p:nvCxnSpPr>
        <p:spPr>
          <a:xfrm flipV="1">
            <a:off x="5247228" y="3098881"/>
            <a:ext cx="494214" cy="433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" name="Shape 160"/>
          <p:cNvCxnSpPr/>
          <p:nvPr/>
        </p:nvCxnSpPr>
        <p:spPr>
          <a:xfrm flipV="1">
            <a:off x="5247228" y="5199733"/>
            <a:ext cx="494214" cy="433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157"/>
          <p:cNvSpPr/>
          <p:nvPr/>
        </p:nvSpPr>
        <p:spPr>
          <a:xfrm>
            <a:off x="2098499" y="1468744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Object 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Shape 160"/>
          <p:cNvCxnSpPr>
            <a:stCxn id="8" idx="3"/>
            <a:endCxn id="17" idx="1"/>
          </p:cNvCxnSpPr>
          <p:nvPr/>
        </p:nvCxnSpPr>
        <p:spPr>
          <a:xfrm>
            <a:off x="3543253" y="1870092"/>
            <a:ext cx="5207713" cy="53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57"/>
          <p:cNvSpPr/>
          <p:nvPr/>
        </p:nvSpPr>
        <p:spPr>
          <a:xfrm>
            <a:off x="4225743" y="1466604"/>
            <a:ext cx="1440751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157"/>
          <p:cNvSpPr/>
          <p:nvPr/>
        </p:nvSpPr>
        <p:spPr>
          <a:xfrm>
            <a:off x="6341380" y="1469341"/>
            <a:ext cx="1490245" cy="80269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Masculine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Feminine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Neuter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158"/>
          <p:cNvSpPr/>
          <p:nvPr/>
        </p:nvSpPr>
        <p:spPr>
          <a:xfrm>
            <a:off x="8750964" y="1474057"/>
            <a:ext cx="1084936" cy="802694"/>
          </a:xfrm>
          <a:prstGeom prst="roundRect">
            <a:avLst>
              <a:gd name="adj" fmla="val 19102"/>
            </a:avLst>
          </a:prstGeom>
          <a:noFill/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his.</a:t>
            </a:r>
            <a:endParaRPr lang="en" sz="1400" b="1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10"/>
          <a:stretch>
            <a:fillRect/>
          </a:stretch>
        </p:blipFill>
        <p:spPr>
          <a:xfrm>
            <a:off x="2192237" y="1925726"/>
            <a:ext cx="219385" cy="217550"/>
          </a:xfrm>
          <a:prstGeom prst="rect">
            <a:avLst/>
          </a:prstGeom>
        </p:spPr>
      </p:pic>
      <p:pic>
        <p:nvPicPr>
          <p:cNvPr id="127" name="Picture 126"/>
          <p:cNvPicPr/>
          <p:nvPr/>
        </p:nvPicPr>
        <p:blipFill>
          <a:blip r:embed="rId10"/>
          <a:stretch>
            <a:fillRect/>
          </a:stretch>
        </p:blipFill>
        <p:spPr>
          <a:xfrm>
            <a:off x="4312965" y="1661125"/>
            <a:ext cx="219385" cy="217550"/>
          </a:xfrm>
          <a:prstGeom prst="rect">
            <a:avLst/>
          </a:prstGeom>
        </p:spPr>
      </p:pic>
      <p:pic>
        <p:nvPicPr>
          <p:cNvPr id="128" name="Picture 127"/>
          <p:cNvPicPr/>
          <p:nvPr/>
        </p:nvPicPr>
        <p:blipFill>
          <a:blip r:embed="rId10"/>
          <a:stretch>
            <a:fillRect/>
          </a:stretch>
        </p:blipFill>
        <p:spPr>
          <a:xfrm>
            <a:off x="6437618" y="1576084"/>
            <a:ext cx="219385" cy="21755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602408" y="3862473"/>
            <a:ext cx="1198109" cy="215444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endParaRPr lang="en-US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0" name="Shape 157"/>
          <p:cNvSpPr/>
          <p:nvPr/>
        </p:nvSpPr>
        <p:spPr>
          <a:xfrm>
            <a:off x="2097289" y="3577681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Object 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Shape 157"/>
          <p:cNvSpPr/>
          <p:nvPr/>
        </p:nvSpPr>
        <p:spPr>
          <a:xfrm>
            <a:off x="4225742" y="3578377"/>
            <a:ext cx="1440751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Shape 157"/>
          <p:cNvSpPr/>
          <p:nvPr/>
        </p:nvSpPr>
        <p:spPr>
          <a:xfrm>
            <a:off x="6341379" y="3580602"/>
            <a:ext cx="1490245" cy="80269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Masculine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Feminine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Neuter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Shape 158"/>
          <p:cNvSpPr/>
          <p:nvPr/>
        </p:nvSpPr>
        <p:spPr>
          <a:xfrm>
            <a:off x="8750964" y="3564584"/>
            <a:ext cx="1084936" cy="802694"/>
          </a:xfrm>
          <a:prstGeom prst="roundRect">
            <a:avLst>
              <a:gd name="adj" fmla="val 19102"/>
            </a:avLst>
          </a:prstGeom>
          <a:noFill/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they</a:t>
            </a:r>
            <a:r>
              <a:rPr lang="en-US" sz="1400" i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" sz="14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10"/>
          <a:stretch>
            <a:fillRect/>
          </a:stretch>
        </p:blipFill>
        <p:spPr>
          <a:xfrm>
            <a:off x="2189985" y="3683311"/>
            <a:ext cx="219385" cy="217550"/>
          </a:xfrm>
          <a:prstGeom prst="rect">
            <a:avLst/>
          </a:prstGeom>
        </p:spPr>
      </p:pic>
      <p:pic>
        <p:nvPicPr>
          <p:cNvPr id="138" name="Picture 137"/>
          <p:cNvPicPr/>
          <p:nvPr/>
        </p:nvPicPr>
        <p:blipFill>
          <a:blip r:embed="rId10"/>
          <a:stretch>
            <a:fillRect/>
          </a:stretch>
        </p:blipFill>
        <p:spPr>
          <a:xfrm>
            <a:off x="4312965" y="3955985"/>
            <a:ext cx="219385" cy="217550"/>
          </a:xfrm>
          <a:prstGeom prst="rect">
            <a:avLst/>
          </a:prstGeom>
        </p:spPr>
      </p:pic>
      <p:pic>
        <p:nvPicPr>
          <p:cNvPr id="139" name="Picture 138"/>
          <p:cNvPicPr/>
          <p:nvPr/>
        </p:nvPicPr>
        <p:blipFill>
          <a:blip r:embed="rId10"/>
          <a:stretch>
            <a:fillRect/>
          </a:stretch>
        </p:blipFill>
        <p:spPr>
          <a:xfrm>
            <a:off x="6437617" y="3862544"/>
            <a:ext cx="219385" cy="217550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602408" y="1716881"/>
            <a:ext cx="1198109" cy="215444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endParaRPr lang="en-US" sz="14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66" name="Shape 160"/>
          <p:cNvCxnSpPr>
            <a:endCxn id="159" idx="1"/>
          </p:cNvCxnSpPr>
          <p:nvPr/>
        </p:nvCxnSpPr>
        <p:spPr>
          <a:xfrm>
            <a:off x="2909442" y="6064476"/>
            <a:ext cx="5841522" cy="577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" name="TextBox 152"/>
          <p:cNvSpPr txBox="1"/>
          <p:nvPr/>
        </p:nvSpPr>
        <p:spPr>
          <a:xfrm>
            <a:off x="602408" y="5965469"/>
            <a:ext cx="1198109" cy="215444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endParaRPr lang="en-US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5" name="Shape 157"/>
          <p:cNvSpPr/>
          <p:nvPr/>
        </p:nvSpPr>
        <p:spPr>
          <a:xfrm>
            <a:off x="2098499" y="5671838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Object 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220217" y="5671541"/>
            <a:ext cx="1440751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Shape 157"/>
          <p:cNvSpPr/>
          <p:nvPr/>
        </p:nvSpPr>
        <p:spPr>
          <a:xfrm>
            <a:off x="6341380" y="5671840"/>
            <a:ext cx="1490245" cy="80269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Masculine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Feminine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Neuter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Shape 158"/>
          <p:cNvSpPr/>
          <p:nvPr/>
        </p:nvSpPr>
        <p:spPr>
          <a:xfrm>
            <a:off x="8750964" y="5668906"/>
            <a:ext cx="1084936" cy="802694"/>
          </a:xfrm>
          <a:prstGeom prst="roundRect">
            <a:avLst>
              <a:gd name="adj" fmla="val 19102"/>
            </a:avLst>
          </a:prstGeom>
          <a:noFill/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it.</a:t>
            </a:r>
            <a:endParaRPr lang="en" sz="1400" b="1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10"/>
          <a:stretch>
            <a:fillRect/>
          </a:stretch>
        </p:blipFill>
        <p:spPr>
          <a:xfrm>
            <a:off x="2213037" y="5957971"/>
            <a:ext cx="219385" cy="217550"/>
          </a:xfrm>
          <a:prstGeom prst="rect">
            <a:avLst/>
          </a:prstGeom>
        </p:spPr>
      </p:pic>
      <p:pic>
        <p:nvPicPr>
          <p:cNvPr id="163" name="Picture 162"/>
          <p:cNvPicPr/>
          <p:nvPr/>
        </p:nvPicPr>
        <p:blipFill>
          <a:blip r:embed="rId10"/>
          <a:stretch>
            <a:fillRect/>
          </a:stretch>
        </p:blipFill>
        <p:spPr>
          <a:xfrm>
            <a:off x="4312965" y="5875147"/>
            <a:ext cx="219385" cy="217550"/>
          </a:xfrm>
          <a:prstGeom prst="rect">
            <a:avLst/>
          </a:prstGeom>
        </p:spPr>
      </p:pic>
      <p:pic>
        <p:nvPicPr>
          <p:cNvPr id="164" name="Picture 163"/>
          <p:cNvPicPr/>
          <p:nvPr/>
        </p:nvPicPr>
        <p:blipFill>
          <a:blip r:embed="rId10"/>
          <a:stretch>
            <a:fillRect/>
          </a:stretch>
        </p:blipFill>
        <p:spPr>
          <a:xfrm>
            <a:off x="6437618" y="6139575"/>
            <a:ext cx="219385" cy="217550"/>
          </a:xfrm>
          <a:prstGeom prst="rect">
            <a:avLst/>
          </a:prstGeom>
        </p:spPr>
      </p:pic>
      <p:cxnSp>
        <p:nvCxnSpPr>
          <p:cNvPr id="168" name="Shape 160"/>
          <p:cNvCxnSpPr>
            <a:endCxn id="173" idx="1"/>
          </p:cNvCxnSpPr>
          <p:nvPr/>
        </p:nvCxnSpPr>
        <p:spPr>
          <a:xfrm>
            <a:off x="3557756" y="8842105"/>
            <a:ext cx="3586004" cy="3518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TextBox 168"/>
          <p:cNvSpPr txBox="1"/>
          <p:nvPr/>
        </p:nvSpPr>
        <p:spPr>
          <a:xfrm>
            <a:off x="602408" y="8738058"/>
            <a:ext cx="1198109" cy="215444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endParaRPr lang="en-US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0" name="Shape 157"/>
          <p:cNvSpPr/>
          <p:nvPr/>
        </p:nvSpPr>
        <p:spPr>
          <a:xfrm>
            <a:off x="2096910" y="8500905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Object 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Shape 157"/>
          <p:cNvSpPr/>
          <p:nvPr/>
        </p:nvSpPr>
        <p:spPr>
          <a:xfrm>
            <a:off x="4216214" y="8514964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Shape 158"/>
          <p:cNvSpPr/>
          <p:nvPr/>
        </p:nvSpPr>
        <p:spPr>
          <a:xfrm>
            <a:off x="7143760" y="8475941"/>
            <a:ext cx="1084936" cy="802694"/>
          </a:xfrm>
          <a:prstGeom prst="roundRect">
            <a:avLst>
              <a:gd name="adj" fmla="val 19102"/>
            </a:avLst>
          </a:prstGeom>
          <a:noFill/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me.</a:t>
            </a:r>
            <a:endParaRPr lang="en" sz="1400" b="1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10"/>
          <a:stretch>
            <a:fillRect/>
          </a:stretch>
        </p:blipFill>
        <p:spPr>
          <a:xfrm>
            <a:off x="2201479" y="8777132"/>
            <a:ext cx="219385" cy="217550"/>
          </a:xfrm>
          <a:prstGeom prst="rect">
            <a:avLst/>
          </a:prstGeom>
        </p:spPr>
      </p:pic>
      <p:pic>
        <p:nvPicPr>
          <p:cNvPr id="175" name="Picture 174"/>
          <p:cNvPicPr/>
          <p:nvPr/>
        </p:nvPicPr>
        <p:blipFill>
          <a:blip r:embed="rId10"/>
          <a:stretch>
            <a:fillRect/>
          </a:stretch>
        </p:blipFill>
        <p:spPr>
          <a:xfrm>
            <a:off x="4319464" y="8707160"/>
            <a:ext cx="219385" cy="217550"/>
          </a:xfrm>
          <a:prstGeom prst="rect">
            <a:avLst/>
          </a:prstGeom>
        </p:spPr>
      </p:pic>
      <p:cxnSp>
        <p:nvCxnSpPr>
          <p:cNvPr id="188" name="Shape 160"/>
          <p:cNvCxnSpPr>
            <a:stCxn id="190" idx="3"/>
            <a:endCxn id="193" idx="1"/>
          </p:cNvCxnSpPr>
          <p:nvPr/>
        </p:nvCxnSpPr>
        <p:spPr>
          <a:xfrm flipV="1">
            <a:off x="3541662" y="11016281"/>
            <a:ext cx="3602098" cy="16567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" name="TextBox 188"/>
          <p:cNvSpPr txBox="1"/>
          <p:nvPr/>
        </p:nvSpPr>
        <p:spPr>
          <a:xfrm>
            <a:off x="597605" y="10877942"/>
            <a:ext cx="1198109" cy="215444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endParaRPr lang="en-US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0" name="Shape 157"/>
          <p:cNvSpPr/>
          <p:nvPr/>
        </p:nvSpPr>
        <p:spPr>
          <a:xfrm>
            <a:off x="2096910" y="10631498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Object 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57"/>
          <p:cNvSpPr/>
          <p:nvPr/>
        </p:nvSpPr>
        <p:spPr>
          <a:xfrm>
            <a:off x="4213732" y="10631498"/>
            <a:ext cx="1444752" cy="802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</a:t>
            </a:r>
          </a:p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Shape 158"/>
          <p:cNvSpPr/>
          <p:nvPr/>
        </p:nvSpPr>
        <p:spPr>
          <a:xfrm>
            <a:off x="7143760" y="10614932"/>
            <a:ext cx="1084936" cy="802694"/>
          </a:xfrm>
          <a:prstGeom prst="roundRect">
            <a:avLst>
              <a:gd name="adj" fmla="val 19102"/>
            </a:avLst>
          </a:prstGeom>
          <a:noFill/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400" b="1" i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I.</a:t>
            </a:r>
            <a:endParaRPr lang="en" sz="1400" b="1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10"/>
          <a:stretch>
            <a:fillRect/>
          </a:stretch>
        </p:blipFill>
        <p:spPr>
          <a:xfrm>
            <a:off x="2190002" y="10737668"/>
            <a:ext cx="219385" cy="217550"/>
          </a:xfrm>
          <a:prstGeom prst="rect">
            <a:avLst/>
          </a:prstGeom>
        </p:spPr>
      </p:pic>
      <p:pic>
        <p:nvPicPr>
          <p:cNvPr id="195" name="Picture 194"/>
          <p:cNvPicPr/>
          <p:nvPr/>
        </p:nvPicPr>
        <p:blipFill>
          <a:blip r:embed="rId10"/>
          <a:stretch>
            <a:fillRect/>
          </a:stretch>
        </p:blipFill>
        <p:spPr>
          <a:xfrm>
            <a:off x="4319462" y="10831639"/>
            <a:ext cx="219385" cy="217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2601" y="267104"/>
            <a:ext cx="64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Choosing the correct pronoun to replace a noun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2601" y="7162887"/>
            <a:ext cx="64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I use I or me?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4716" y="6673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0943" y="640080"/>
            <a:ext cx="96012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07925" y="7532219"/>
            <a:ext cx="96012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64" y="5070398"/>
            <a:ext cx="4562475" cy="2571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3893" y="5082716"/>
            <a:ext cx="35623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79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Choosing the correct pronoun to replace a noun</dc:title>
  <dc:subject/>
  <dc:creator>College for America</dc:creator>
  <cp:keywords/>
  <dc:description/>
  <cp:lastModifiedBy>Chris Glendening</cp:lastModifiedBy>
  <cp:revision>65</cp:revision>
  <cp:lastPrinted>2016-11-22T14:51:33Z</cp:lastPrinted>
  <dcterms:created xsi:type="dcterms:W3CDTF">2016-07-28T14:43:02Z</dcterms:created>
  <dcterms:modified xsi:type="dcterms:W3CDTF">2016-11-22T14:58:50Z</dcterms:modified>
  <cp:category/>
</cp:coreProperties>
</file>