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  <p:sldMasterId id="2147483675" r:id="rId2"/>
  </p:sldMasterIdLst>
  <p:notesMasterIdLst>
    <p:notesMasterId r:id="rId4"/>
  </p:notesMasterIdLst>
  <p:sldIdLst>
    <p:sldId id="265" r:id="rId3"/>
  </p:sldIdLst>
  <p:sldSz cx="6858000" cy="7315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9842"/>
    <a:srgbClr val="274E13"/>
    <a:srgbClr val="C00000"/>
    <a:srgbClr val="A61C00"/>
    <a:srgbClr val="639F42"/>
    <a:srgbClr val="552656"/>
    <a:srgbClr val="7CBA42"/>
    <a:srgbClr val="E18225"/>
    <a:srgbClr val="F79A1F"/>
    <a:srgbClr val="02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7" autoAdjust="0"/>
    <p:restoredTop sz="94545"/>
  </p:normalViewPr>
  <p:slideViewPr>
    <p:cSldViewPr snapToGrid="0" snapToObjects="1">
      <p:cViewPr varScale="1">
        <p:scale>
          <a:sx n="97" d="100"/>
          <a:sy n="97" d="100"/>
        </p:scale>
        <p:origin x="3152" y="192"/>
      </p:cViewPr>
      <p:guideLst>
        <p:guide orient="horz" pos="2304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685800"/>
            <a:ext cx="32131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73565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685800"/>
            <a:ext cx="32131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CS33.7 GP1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96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33781" y="1058956"/>
            <a:ext cx="6390450" cy="2919252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6382"/>
            </a:lvl1pPr>
            <a:lvl2pPr lvl="1" algn="ctr">
              <a:spcBef>
                <a:spcPts val="0"/>
              </a:spcBef>
              <a:buSzPct val="100000"/>
              <a:defRPr sz="6382"/>
            </a:lvl2pPr>
            <a:lvl3pPr lvl="2" algn="ctr">
              <a:spcBef>
                <a:spcPts val="0"/>
              </a:spcBef>
              <a:buSzPct val="100000"/>
              <a:defRPr sz="6382"/>
            </a:lvl3pPr>
            <a:lvl4pPr lvl="3" algn="ctr">
              <a:spcBef>
                <a:spcPts val="0"/>
              </a:spcBef>
              <a:buSzPct val="100000"/>
              <a:defRPr sz="6382"/>
            </a:lvl4pPr>
            <a:lvl5pPr lvl="4" algn="ctr">
              <a:spcBef>
                <a:spcPts val="0"/>
              </a:spcBef>
              <a:buSzPct val="100000"/>
              <a:defRPr sz="6382"/>
            </a:lvl5pPr>
            <a:lvl6pPr lvl="5" algn="ctr">
              <a:spcBef>
                <a:spcPts val="0"/>
              </a:spcBef>
              <a:buSzPct val="100000"/>
              <a:defRPr sz="6382"/>
            </a:lvl6pPr>
            <a:lvl7pPr lvl="6" algn="ctr">
              <a:spcBef>
                <a:spcPts val="0"/>
              </a:spcBef>
              <a:buSzPct val="100000"/>
              <a:defRPr sz="6382"/>
            </a:lvl7pPr>
            <a:lvl8pPr lvl="7" algn="ctr">
              <a:spcBef>
                <a:spcPts val="0"/>
              </a:spcBef>
              <a:buSzPct val="100000"/>
              <a:defRPr sz="6382"/>
            </a:lvl8pPr>
            <a:lvl9pPr lvl="8" algn="ctr">
              <a:spcBef>
                <a:spcPts val="0"/>
              </a:spcBef>
              <a:buSzPct val="100000"/>
              <a:defRPr sz="6382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33775" y="4030760"/>
            <a:ext cx="6390450" cy="112725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354345" y="6632133"/>
            <a:ext cx="411525" cy="55978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33775" y="1573160"/>
            <a:ext cx="6390450" cy="2792532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4728"/>
            </a:lvl1pPr>
            <a:lvl2pPr lvl="1" algn="ctr">
              <a:spcBef>
                <a:spcPts val="0"/>
              </a:spcBef>
              <a:buSzPct val="100000"/>
              <a:defRPr sz="14728"/>
            </a:lvl2pPr>
            <a:lvl3pPr lvl="2" algn="ctr">
              <a:spcBef>
                <a:spcPts val="0"/>
              </a:spcBef>
              <a:buSzPct val="100000"/>
              <a:defRPr sz="14728"/>
            </a:lvl3pPr>
            <a:lvl4pPr lvl="3" algn="ctr">
              <a:spcBef>
                <a:spcPts val="0"/>
              </a:spcBef>
              <a:buSzPct val="100000"/>
              <a:defRPr sz="14728"/>
            </a:lvl4pPr>
            <a:lvl5pPr lvl="4" algn="ctr">
              <a:spcBef>
                <a:spcPts val="0"/>
              </a:spcBef>
              <a:buSzPct val="100000"/>
              <a:defRPr sz="14728"/>
            </a:lvl5pPr>
            <a:lvl6pPr lvl="5" algn="ctr">
              <a:spcBef>
                <a:spcPts val="0"/>
              </a:spcBef>
              <a:buSzPct val="100000"/>
              <a:defRPr sz="14728"/>
            </a:lvl6pPr>
            <a:lvl7pPr lvl="6" algn="ctr">
              <a:spcBef>
                <a:spcPts val="0"/>
              </a:spcBef>
              <a:buSzPct val="100000"/>
              <a:defRPr sz="14728"/>
            </a:lvl7pPr>
            <a:lvl8pPr lvl="7" algn="ctr">
              <a:spcBef>
                <a:spcPts val="0"/>
              </a:spcBef>
              <a:buSzPct val="100000"/>
              <a:defRPr sz="14728"/>
            </a:lvl8pPr>
            <a:lvl9pPr lvl="8" algn="ctr">
              <a:spcBef>
                <a:spcPts val="0"/>
              </a:spcBef>
              <a:buSzPct val="100000"/>
              <a:defRPr sz="14728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33775" y="4483167"/>
            <a:ext cx="6390450" cy="18500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354345" y="6632133"/>
            <a:ext cx="411525" cy="55978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54345" y="6632133"/>
            <a:ext cx="411525" cy="55978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t="9001" r="11816" b="24372"/>
          <a:stretch/>
        </p:blipFill>
        <p:spPr>
          <a:xfrm>
            <a:off x="0" y="11910"/>
            <a:ext cx="6858450" cy="73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/>
          <p:nvPr/>
        </p:nvSpPr>
        <p:spPr>
          <a:xfrm>
            <a:off x="391" y="6433165"/>
            <a:ext cx="6858000" cy="893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70139" tIns="35069" rIns="70139" bIns="35069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64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242760" y="2475452"/>
            <a:ext cx="5323950" cy="928428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marR="0" lvl="7" indent="-1558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58636" y="3299836"/>
            <a:ext cx="5313825" cy="1531732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368"/>
              </a:spcBef>
              <a:spcAft>
                <a:spcPts val="0"/>
              </a:spcAft>
              <a:buClr>
                <a:srgbClr val="DB342B"/>
              </a:buClr>
              <a:buFont typeface="Arial"/>
              <a:buNone/>
              <a:defRPr/>
            </a:lvl1pPr>
            <a:lvl2pPr marL="498775" marR="0" lvl="1" indent="0" algn="ctr" rtl="0">
              <a:spcBef>
                <a:spcPts val="614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97549" marR="0" lvl="2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496324" marR="0" lvl="3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995099" marR="0" lvl="4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478287" marR="0" lvl="5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6pPr>
            <a:lvl7pPr marL="2977062" marR="0" lvl="6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7pPr>
            <a:lvl8pPr marL="3475836" marR="0" lvl="7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8pPr>
            <a:lvl9pPr marL="3974611" marR="0" lvl="8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258637" y="6390950"/>
            <a:ext cx="1599975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2342912" y="6779972"/>
            <a:ext cx="217215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4914668" y="6779972"/>
            <a:ext cx="1599975" cy="38912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4197" y="6597310"/>
            <a:ext cx="904500" cy="571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4">
            <a:alphaModFix/>
          </a:blip>
          <a:srcRect l="999" b="4388"/>
          <a:stretch/>
        </p:blipFill>
        <p:spPr>
          <a:xfrm>
            <a:off x="2" y="-52910"/>
            <a:ext cx="6857999" cy="6486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708382" y="292408"/>
            <a:ext cx="5806350" cy="1229652"/>
          </a:xfrm>
          <a:prstGeom prst="rect">
            <a:avLst/>
          </a:prstGeom>
        </p:spPr>
        <p:txBody>
          <a:bodyPr lIns="57150" tIns="57150" rIns="57150" bIns="57150" anchor="ctr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031873" y="292950"/>
            <a:ext cx="5483250" cy="780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031875" y="1924132"/>
            <a:ext cx="5492700" cy="4480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buClr>
                <a:srgbClr val="666666"/>
              </a:buClr>
              <a:buFont typeface="Noto Symbol"/>
              <a:buChar char="▪"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1031873" y="1073905"/>
            <a:ext cx="5492700" cy="474452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343265" y="6779972"/>
            <a:ext cx="1599975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2342912" y="6779972"/>
            <a:ext cx="217215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4914668" y="6779972"/>
            <a:ext cx="1599975" cy="38912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4197" y="6597310"/>
            <a:ext cx="904500" cy="571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" y="0"/>
            <a:ext cx="6727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343265" y="6779972"/>
            <a:ext cx="1599975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2342912" y="6779972"/>
            <a:ext cx="217215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4914668" y="6779972"/>
            <a:ext cx="1599975" cy="38912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028573" y="3020296"/>
            <a:ext cx="5323950" cy="928428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marR="0" lvl="7" indent="-1558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1044447" y="3844681"/>
            <a:ext cx="5313825" cy="1531732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368"/>
              </a:spcBef>
              <a:spcAft>
                <a:spcPts val="0"/>
              </a:spcAft>
              <a:buClr>
                <a:srgbClr val="DB342B"/>
              </a:buClr>
              <a:buFont typeface="Arial"/>
              <a:buNone/>
              <a:defRPr/>
            </a:lvl1pPr>
            <a:lvl2pPr marL="498775" marR="0" lvl="1" indent="0" algn="ctr" rtl="0">
              <a:spcBef>
                <a:spcPts val="614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97549" marR="0" lvl="2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496324" marR="0" lvl="3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995099" marR="0" lvl="4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478287" marR="0" lvl="5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6pPr>
            <a:lvl7pPr marL="2977062" marR="0" lvl="6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7pPr>
            <a:lvl8pPr marL="3475836" marR="0" lvl="7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8pPr>
            <a:lvl9pPr marL="3974611" marR="0" lvl="8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4197" y="6597310"/>
            <a:ext cx="904500" cy="571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" y="0"/>
            <a:ext cx="6727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"/>
            <a:ext cx="6858000" cy="5725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255" y="6090236"/>
            <a:ext cx="1445175" cy="91349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242760" y="2475452"/>
            <a:ext cx="5323950" cy="928428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marR="0" lvl="7" indent="-1558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258636" y="3815234"/>
            <a:ext cx="5313825" cy="1531732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245"/>
              </a:spcBef>
              <a:spcAft>
                <a:spcPts val="0"/>
              </a:spcAft>
              <a:buClr>
                <a:srgbClr val="AEB1C0"/>
              </a:buClr>
              <a:buFont typeface="Arial"/>
              <a:buNone/>
              <a:defRPr/>
            </a:lvl1pPr>
            <a:lvl2pPr marL="498775" marR="0" lvl="1" indent="0" algn="ctr" rtl="0">
              <a:spcBef>
                <a:spcPts val="614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97549" marR="0" lvl="2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496324" marR="0" lvl="3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995099" marR="0" lvl="4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478287" marR="0" lvl="5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6pPr>
            <a:lvl7pPr marL="2977062" marR="0" lvl="6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7pPr>
            <a:lvl8pPr marL="3475836" marR="0" lvl="7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8pPr>
            <a:lvl9pPr marL="3974611" marR="0" lvl="8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258637" y="6390950"/>
            <a:ext cx="1599975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2342912" y="6779972"/>
            <a:ext cx="217215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4914668" y="6779972"/>
            <a:ext cx="1599975" cy="38912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708382" y="292408"/>
            <a:ext cx="5806350" cy="1229652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08382" y="1911570"/>
            <a:ext cx="5806350" cy="4868268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374081" lvl="0" indent="-374081" algn="l" rtl="0">
              <a:spcBef>
                <a:spcPts val="368"/>
              </a:spcBef>
              <a:spcAft>
                <a:spcPts val="0"/>
              </a:spcAft>
              <a:buClr>
                <a:srgbClr val="010000"/>
              </a:buClr>
              <a:buFont typeface="Arial"/>
              <a:buNone/>
              <a:defRPr/>
            </a:lvl1pPr>
            <a:lvl2pPr marL="810509" lvl="1" indent="-311734" algn="l" rtl="0">
              <a:spcBef>
                <a:spcPts val="614"/>
              </a:spcBef>
              <a:spcAft>
                <a:spcPts val="0"/>
              </a:spcAft>
              <a:buClr>
                <a:srgbClr val="AEB1C0"/>
              </a:buClr>
              <a:buFont typeface="Arial"/>
              <a:buNone/>
              <a:defRPr/>
            </a:lvl2pPr>
            <a:lvl3pPr marL="1246937" lvl="2" indent="-109107" algn="l" rtl="0">
              <a:spcBef>
                <a:spcPts val="491"/>
              </a:spcBef>
              <a:spcAft>
                <a:spcPts val="0"/>
              </a:spcAft>
              <a:buClr>
                <a:srgbClr val="AEB1C0"/>
              </a:buClr>
              <a:buFont typeface="Arial"/>
              <a:buChar char="•"/>
              <a:defRPr/>
            </a:lvl3pPr>
            <a:lvl4pPr marL="1745712" lvl="3" indent="-109107" algn="l" rtl="0">
              <a:spcBef>
                <a:spcPts val="491"/>
              </a:spcBef>
              <a:spcAft>
                <a:spcPts val="0"/>
              </a:spcAft>
              <a:buClr>
                <a:srgbClr val="AEB1C0"/>
              </a:buClr>
              <a:buFont typeface="Arial"/>
              <a:buChar char="–"/>
              <a:defRPr/>
            </a:lvl4pPr>
            <a:lvl5pPr marL="2228900" lvl="4" indent="-93520" algn="l" rtl="0">
              <a:spcBef>
                <a:spcPts val="491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727674" lvl="5" indent="-109107" algn="l" rtl="0">
              <a:spcBef>
                <a:spcPts val="491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3226449" lvl="6" indent="-109107" algn="l" rtl="0">
              <a:spcBef>
                <a:spcPts val="491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725224" lvl="7" indent="-109107" algn="l" rtl="0">
              <a:spcBef>
                <a:spcPts val="491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4223998" lvl="8" indent="-109107" algn="l" rtl="0">
              <a:spcBef>
                <a:spcPts val="491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2342912" y="6779972"/>
            <a:ext cx="217215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4914668" y="6779972"/>
            <a:ext cx="1599975" cy="38912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708382" y="292408"/>
            <a:ext cx="5806350" cy="1229652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08382" y="1911570"/>
            <a:ext cx="5806350" cy="4868268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343265" y="6779972"/>
            <a:ext cx="1599975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2342912" y="6779972"/>
            <a:ext cx="217215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4914668" y="6779972"/>
            <a:ext cx="1599975" cy="38912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708382" y="292408"/>
            <a:ext cx="5806350" cy="1229652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2" y="2274156"/>
            <a:ext cx="4052925" cy="6429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3pPr>
            <a:lvl4pPr lvl="3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4pPr>
            <a:lvl5pPr lvl="4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4624390" y="2274156"/>
            <a:ext cx="4052925" cy="6429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343265" y="6779972"/>
            <a:ext cx="1599975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2342912" y="6779972"/>
            <a:ext cx="217215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4914668" y="6779972"/>
            <a:ext cx="1599975" cy="38912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33775" y="3058990"/>
            <a:ext cx="6390450" cy="1197228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418"/>
            </a:lvl1pPr>
            <a:lvl2pPr lvl="1" algn="ctr">
              <a:spcBef>
                <a:spcPts val="0"/>
              </a:spcBef>
              <a:buSzPct val="100000"/>
              <a:defRPr sz="4418"/>
            </a:lvl2pPr>
            <a:lvl3pPr lvl="2" algn="ctr">
              <a:spcBef>
                <a:spcPts val="0"/>
              </a:spcBef>
              <a:buSzPct val="100000"/>
              <a:defRPr sz="4418"/>
            </a:lvl3pPr>
            <a:lvl4pPr lvl="3" algn="ctr">
              <a:spcBef>
                <a:spcPts val="0"/>
              </a:spcBef>
              <a:buSzPct val="100000"/>
              <a:defRPr sz="4418"/>
            </a:lvl4pPr>
            <a:lvl5pPr lvl="4" algn="ctr">
              <a:spcBef>
                <a:spcPts val="0"/>
              </a:spcBef>
              <a:buSzPct val="100000"/>
              <a:defRPr sz="4418"/>
            </a:lvl5pPr>
            <a:lvl6pPr lvl="5" algn="ctr">
              <a:spcBef>
                <a:spcPts val="0"/>
              </a:spcBef>
              <a:buSzPct val="100000"/>
              <a:defRPr sz="4418"/>
            </a:lvl6pPr>
            <a:lvl7pPr lvl="6" algn="ctr">
              <a:spcBef>
                <a:spcPts val="0"/>
              </a:spcBef>
              <a:buSzPct val="100000"/>
              <a:defRPr sz="4418"/>
            </a:lvl7pPr>
            <a:lvl8pPr lvl="7" algn="ctr">
              <a:spcBef>
                <a:spcPts val="0"/>
              </a:spcBef>
              <a:buSzPct val="100000"/>
              <a:defRPr sz="4418"/>
            </a:lvl8pPr>
            <a:lvl9pPr lvl="8" algn="ctr">
              <a:spcBef>
                <a:spcPts val="0"/>
              </a:spcBef>
              <a:buSzPct val="100000"/>
              <a:defRPr sz="4418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354345" y="6632133"/>
            <a:ext cx="411525" cy="55978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708382" y="292408"/>
            <a:ext cx="5806350" cy="1229652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343265" y="6779972"/>
            <a:ext cx="1599975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2342912" y="6779972"/>
            <a:ext cx="217215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4914668" y="6779972"/>
            <a:ext cx="1599975" cy="38912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343265" y="6779972"/>
            <a:ext cx="1599975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2342912" y="6779972"/>
            <a:ext cx="217215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4914668" y="6779972"/>
            <a:ext cx="1599975" cy="38912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42902" y="291257"/>
            <a:ext cx="2256300" cy="1239468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2681290" y="291260"/>
            <a:ext cx="3833775" cy="6243412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3pPr>
            <a:lvl4pPr lvl="3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4pPr>
            <a:lvl5pPr lvl="4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342902" y="1530781"/>
            <a:ext cx="2256300" cy="5003948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98775" lvl="1" indent="0" rtl="0">
              <a:spcBef>
                <a:spcPts val="0"/>
              </a:spcBef>
              <a:buFont typeface="Helvetica Neue"/>
              <a:buNone/>
              <a:defRPr/>
            </a:lvl2pPr>
            <a:lvl3pPr marL="997549" lvl="2" indent="0" rtl="0">
              <a:spcBef>
                <a:spcPts val="0"/>
              </a:spcBef>
              <a:buFont typeface="Calibri"/>
              <a:buNone/>
              <a:defRPr/>
            </a:lvl3pPr>
            <a:lvl4pPr marL="1496324" lvl="3" indent="0" rtl="0">
              <a:spcBef>
                <a:spcPts val="0"/>
              </a:spcBef>
              <a:buFont typeface="Calibri"/>
              <a:buNone/>
              <a:defRPr/>
            </a:lvl4pPr>
            <a:lvl5pPr marL="1995099" lvl="4" indent="0" rtl="0">
              <a:spcBef>
                <a:spcPts val="0"/>
              </a:spcBef>
              <a:buFont typeface="Calibri"/>
              <a:buNone/>
              <a:defRPr/>
            </a:lvl5pPr>
            <a:lvl6pPr marL="2478287" lvl="5" indent="0" rtl="0">
              <a:spcBef>
                <a:spcPts val="0"/>
              </a:spcBef>
              <a:buFont typeface="Calibri"/>
              <a:buNone/>
              <a:defRPr/>
            </a:lvl6pPr>
            <a:lvl7pPr marL="2977062" lvl="6" indent="0" rtl="0">
              <a:spcBef>
                <a:spcPts val="0"/>
              </a:spcBef>
              <a:buFont typeface="Calibri"/>
              <a:buNone/>
              <a:defRPr/>
            </a:lvl7pPr>
            <a:lvl8pPr marL="3475836" lvl="7" indent="0" rtl="0">
              <a:spcBef>
                <a:spcPts val="0"/>
              </a:spcBef>
              <a:buFont typeface="Calibri"/>
              <a:buNone/>
              <a:defRPr/>
            </a:lvl8pPr>
            <a:lvl9pPr marL="3974611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343265" y="6779972"/>
            <a:ext cx="1599975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2342912" y="6779972"/>
            <a:ext cx="217215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4914668" y="6779972"/>
            <a:ext cx="1599975" cy="38912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344216" y="5120645"/>
            <a:ext cx="4114800" cy="604588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pic" idx="2"/>
          </p:nvPr>
        </p:nvSpPr>
        <p:spPr>
          <a:xfrm>
            <a:off x="1344216" y="653627"/>
            <a:ext cx="4114800" cy="438912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344216" y="5725166"/>
            <a:ext cx="4114800" cy="858452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98775" lvl="1" indent="0" rtl="0">
              <a:spcBef>
                <a:spcPts val="0"/>
              </a:spcBef>
              <a:buFont typeface="Helvetica Neue"/>
              <a:buNone/>
              <a:defRPr/>
            </a:lvl2pPr>
            <a:lvl3pPr marL="997549" lvl="2" indent="0" rtl="0">
              <a:spcBef>
                <a:spcPts val="0"/>
              </a:spcBef>
              <a:buFont typeface="Calibri"/>
              <a:buNone/>
              <a:defRPr/>
            </a:lvl3pPr>
            <a:lvl4pPr marL="1496324" lvl="3" indent="0" rtl="0">
              <a:spcBef>
                <a:spcPts val="0"/>
              </a:spcBef>
              <a:buFont typeface="Calibri"/>
              <a:buNone/>
              <a:defRPr/>
            </a:lvl4pPr>
            <a:lvl5pPr marL="1995099" lvl="4" indent="0" rtl="0">
              <a:spcBef>
                <a:spcPts val="0"/>
              </a:spcBef>
              <a:buFont typeface="Calibri"/>
              <a:buNone/>
              <a:defRPr/>
            </a:lvl5pPr>
            <a:lvl6pPr marL="2478287" lvl="5" indent="0" rtl="0">
              <a:spcBef>
                <a:spcPts val="0"/>
              </a:spcBef>
              <a:buFont typeface="Calibri"/>
              <a:buNone/>
              <a:defRPr/>
            </a:lvl6pPr>
            <a:lvl7pPr marL="2977062" lvl="6" indent="0" rtl="0">
              <a:spcBef>
                <a:spcPts val="0"/>
              </a:spcBef>
              <a:buFont typeface="Calibri"/>
              <a:buNone/>
              <a:defRPr/>
            </a:lvl7pPr>
            <a:lvl8pPr marL="3475836" lvl="7" indent="0" rtl="0">
              <a:spcBef>
                <a:spcPts val="0"/>
              </a:spcBef>
              <a:buFont typeface="Calibri"/>
              <a:buNone/>
              <a:defRPr/>
            </a:lvl8pPr>
            <a:lvl9pPr marL="3974611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343265" y="6779972"/>
            <a:ext cx="1599975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2342912" y="6779972"/>
            <a:ext cx="217215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4914668" y="6779972"/>
            <a:ext cx="1599975" cy="38912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708382" y="292408"/>
            <a:ext cx="5806350" cy="1229652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 rot="5400000">
            <a:off x="1177438" y="1442525"/>
            <a:ext cx="4868268" cy="580635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dt" idx="10"/>
          </p:nvPr>
        </p:nvSpPr>
        <p:spPr>
          <a:xfrm>
            <a:off x="343265" y="6779972"/>
            <a:ext cx="1599975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ftr" idx="11"/>
          </p:nvPr>
        </p:nvSpPr>
        <p:spPr>
          <a:xfrm>
            <a:off x="2342912" y="6779972"/>
            <a:ext cx="217215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4914668" y="6779972"/>
            <a:ext cx="1599975" cy="38912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 rot="5400000">
            <a:off x="3492594" y="3519237"/>
            <a:ext cx="8314452" cy="2054925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 rot="5400000">
            <a:off x="-674613" y="1521349"/>
            <a:ext cx="8314452" cy="60507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dt" idx="10"/>
          </p:nvPr>
        </p:nvSpPr>
        <p:spPr>
          <a:xfrm>
            <a:off x="343265" y="6779972"/>
            <a:ext cx="1599975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ftr" idx="11"/>
          </p:nvPr>
        </p:nvSpPr>
        <p:spPr>
          <a:xfrm>
            <a:off x="2342912" y="6779972"/>
            <a:ext cx="217215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4914668" y="6779972"/>
            <a:ext cx="1599975" cy="38912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33775" y="632928"/>
            <a:ext cx="6390450" cy="81450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33775" y="1639076"/>
            <a:ext cx="6390450" cy="48588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354345" y="6632133"/>
            <a:ext cx="411525" cy="55978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33775" y="632928"/>
            <a:ext cx="6390450" cy="81450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33775" y="1639076"/>
            <a:ext cx="2999925" cy="48588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718"/>
            </a:lvl1pPr>
            <a:lvl2pPr lvl="1">
              <a:spcBef>
                <a:spcPts val="0"/>
              </a:spcBef>
              <a:buSzPct val="100000"/>
              <a:defRPr sz="1473"/>
            </a:lvl2pPr>
            <a:lvl3pPr lvl="2">
              <a:spcBef>
                <a:spcPts val="0"/>
              </a:spcBef>
              <a:buSzPct val="100000"/>
              <a:defRPr sz="1473"/>
            </a:lvl3pPr>
            <a:lvl4pPr lvl="3">
              <a:spcBef>
                <a:spcPts val="0"/>
              </a:spcBef>
              <a:buSzPct val="100000"/>
              <a:defRPr sz="1473"/>
            </a:lvl4pPr>
            <a:lvl5pPr lvl="4">
              <a:spcBef>
                <a:spcPts val="0"/>
              </a:spcBef>
              <a:buSzPct val="100000"/>
              <a:defRPr sz="1473"/>
            </a:lvl5pPr>
            <a:lvl6pPr lvl="5">
              <a:spcBef>
                <a:spcPts val="0"/>
              </a:spcBef>
              <a:buSzPct val="100000"/>
              <a:defRPr sz="1473"/>
            </a:lvl6pPr>
            <a:lvl7pPr lvl="6">
              <a:spcBef>
                <a:spcPts val="0"/>
              </a:spcBef>
              <a:buSzPct val="100000"/>
              <a:defRPr sz="1473"/>
            </a:lvl7pPr>
            <a:lvl8pPr lvl="7">
              <a:spcBef>
                <a:spcPts val="0"/>
              </a:spcBef>
              <a:buSzPct val="100000"/>
              <a:defRPr sz="1473"/>
            </a:lvl8pPr>
            <a:lvl9pPr lvl="8">
              <a:spcBef>
                <a:spcPts val="0"/>
              </a:spcBef>
              <a:buSzPct val="100000"/>
              <a:defRPr sz="1473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3624302" y="1639076"/>
            <a:ext cx="2999925" cy="48588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718"/>
            </a:lvl1pPr>
            <a:lvl2pPr lvl="1">
              <a:spcBef>
                <a:spcPts val="0"/>
              </a:spcBef>
              <a:buSzPct val="100000"/>
              <a:defRPr sz="1473"/>
            </a:lvl2pPr>
            <a:lvl3pPr lvl="2">
              <a:spcBef>
                <a:spcPts val="0"/>
              </a:spcBef>
              <a:buSzPct val="100000"/>
              <a:defRPr sz="1473"/>
            </a:lvl3pPr>
            <a:lvl4pPr lvl="3">
              <a:spcBef>
                <a:spcPts val="0"/>
              </a:spcBef>
              <a:buSzPct val="100000"/>
              <a:defRPr sz="1473"/>
            </a:lvl4pPr>
            <a:lvl5pPr lvl="4">
              <a:spcBef>
                <a:spcPts val="0"/>
              </a:spcBef>
              <a:buSzPct val="100000"/>
              <a:defRPr sz="1473"/>
            </a:lvl5pPr>
            <a:lvl6pPr lvl="5">
              <a:spcBef>
                <a:spcPts val="0"/>
              </a:spcBef>
              <a:buSzPct val="100000"/>
              <a:defRPr sz="1473"/>
            </a:lvl6pPr>
            <a:lvl7pPr lvl="6">
              <a:spcBef>
                <a:spcPts val="0"/>
              </a:spcBef>
              <a:buSzPct val="100000"/>
              <a:defRPr sz="1473"/>
            </a:lvl7pPr>
            <a:lvl8pPr lvl="7">
              <a:spcBef>
                <a:spcPts val="0"/>
              </a:spcBef>
              <a:buSzPct val="100000"/>
              <a:defRPr sz="1473"/>
            </a:lvl8pPr>
            <a:lvl9pPr lvl="8">
              <a:spcBef>
                <a:spcPts val="0"/>
              </a:spcBef>
              <a:buSzPct val="100000"/>
              <a:defRPr sz="1473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354345" y="6632133"/>
            <a:ext cx="411525" cy="55978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33775" y="632928"/>
            <a:ext cx="6390450" cy="81450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354345" y="6632133"/>
            <a:ext cx="411525" cy="55978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33775" y="790192"/>
            <a:ext cx="2106000" cy="1074772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946"/>
            </a:lvl1pPr>
            <a:lvl2pPr lvl="1">
              <a:spcBef>
                <a:spcPts val="0"/>
              </a:spcBef>
              <a:buSzPct val="100000"/>
              <a:defRPr sz="2946"/>
            </a:lvl2pPr>
            <a:lvl3pPr lvl="2">
              <a:spcBef>
                <a:spcPts val="0"/>
              </a:spcBef>
              <a:buSzPct val="100000"/>
              <a:defRPr sz="2946"/>
            </a:lvl3pPr>
            <a:lvl4pPr lvl="3">
              <a:spcBef>
                <a:spcPts val="0"/>
              </a:spcBef>
              <a:buSzPct val="100000"/>
              <a:defRPr sz="2946"/>
            </a:lvl4pPr>
            <a:lvl5pPr lvl="4">
              <a:spcBef>
                <a:spcPts val="0"/>
              </a:spcBef>
              <a:buSzPct val="100000"/>
              <a:defRPr sz="2946"/>
            </a:lvl5pPr>
            <a:lvl6pPr lvl="5">
              <a:spcBef>
                <a:spcPts val="0"/>
              </a:spcBef>
              <a:buSzPct val="100000"/>
              <a:defRPr sz="2946"/>
            </a:lvl6pPr>
            <a:lvl7pPr lvl="6">
              <a:spcBef>
                <a:spcPts val="0"/>
              </a:spcBef>
              <a:buSzPct val="100000"/>
              <a:defRPr sz="2946"/>
            </a:lvl7pPr>
            <a:lvl8pPr lvl="7">
              <a:spcBef>
                <a:spcPts val="0"/>
              </a:spcBef>
              <a:buSzPct val="100000"/>
              <a:defRPr sz="2946"/>
            </a:lvl8pPr>
            <a:lvl9pPr lvl="8">
              <a:spcBef>
                <a:spcPts val="0"/>
              </a:spcBef>
              <a:buSzPct val="100000"/>
              <a:defRPr sz="2946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33775" y="1976324"/>
            <a:ext cx="2106000" cy="452181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73"/>
            </a:lvl1pPr>
            <a:lvl2pPr lvl="1">
              <a:spcBef>
                <a:spcPts val="0"/>
              </a:spcBef>
              <a:buSzPct val="100000"/>
              <a:defRPr sz="1473"/>
            </a:lvl2pPr>
            <a:lvl3pPr lvl="2">
              <a:spcBef>
                <a:spcPts val="0"/>
              </a:spcBef>
              <a:buSzPct val="100000"/>
              <a:defRPr sz="1473"/>
            </a:lvl3pPr>
            <a:lvl4pPr lvl="3">
              <a:spcBef>
                <a:spcPts val="0"/>
              </a:spcBef>
              <a:buSzPct val="100000"/>
              <a:defRPr sz="1473"/>
            </a:lvl4pPr>
            <a:lvl5pPr lvl="4">
              <a:spcBef>
                <a:spcPts val="0"/>
              </a:spcBef>
              <a:buSzPct val="100000"/>
              <a:defRPr sz="1473"/>
            </a:lvl5pPr>
            <a:lvl6pPr lvl="5">
              <a:spcBef>
                <a:spcPts val="0"/>
              </a:spcBef>
              <a:buSzPct val="100000"/>
              <a:defRPr sz="1473"/>
            </a:lvl6pPr>
            <a:lvl7pPr lvl="6">
              <a:spcBef>
                <a:spcPts val="0"/>
              </a:spcBef>
              <a:buSzPct val="100000"/>
              <a:defRPr sz="1473"/>
            </a:lvl7pPr>
            <a:lvl8pPr lvl="7">
              <a:spcBef>
                <a:spcPts val="0"/>
              </a:spcBef>
              <a:buSzPct val="100000"/>
              <a:defRPr sz="1473"/>
            </a:lvl8pPr>
            <a:lvl9pPr lvl="8">
              <a:spcBef>
                <a:spcPts val="0"/>
              </a:spcBef>
              <a:buSzPct val="100000"/>
              <a:defRPr sz="1473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354345" y="6632133"/>
            <a:ext cx="411525" cy="55978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67688" y="640216"/>
            <a:ext cx="4775850" cy="5818028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5891"/>
            </a:lvl1pPr>
            <a:lvl2pPr lvl="1">
              <a:spcBef>
                <a:spcPts val="0"/>
              </a:spcBef>
              <a:buSzPct val="100000"/>
              <a:defRPr sz="5891"/>
            </a:lvl2pPr>
            <a:lvl3pPr lvl="2">
              <a:spcBef>
                <a:spcPts val="0"/>
              </a:spcBef>
              <a:buSzPct val="100000"/>
              <a:defRPr sz="5891"/>
            </a:lvl3pPr>
            <a:lvl4pPr lvl="3">
              <a:spcBef>
                <a:spcPts val="0"/>
              </a:spcBef>
              <a:buSzPct val="100000"/>
              <a:defRPr sz="5891"/>
            </a:lvl4pPr>
            <a:lvl5pPr lvl="4">
              <a:spcBef>
                <a:spcPts val="0"/>
              </a:spcBef>
              <a:buSzPct val="100000"/>
              <a:defRPr sz="5891"/>
            </a:lvl5pPr>
            <a:lvl6pPr lvl="5">
              <a:spcBef>
                <a:spcPts val="0"/>
              </a:spcBef>
              <a:buSzPct val="100000"/>
              <a:defRPr sz="5891"/>
            </a:lvl6pPr>
            <a:lvl7pPr lvl="6">
              <a:spcBef>
                <a:spcPts val="0"/>
              </a:spcBef>
              <a:buSzPct val="100000"/>
              <a:defRPr sz="5891"/>
            </a:lvl7pPr>
            <a:lvl8pPr lvl="7">
              <a:spcBef>
                <a:spcPts val="0"/>
              </a:spcBef>
              <a:buSzPct val="100000"/>
              <a:defRPr sz="5891"/>
            </a:lvl8pPr>
            <a:lvl9pPr lvl="8">
              <a:spcBef>
                <a:spcPts val="0"/>
              </a:spcBef>
              <a:buSzPct val="100000"/>
              <a:defRPr sz="5891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354345" y="6632133"/>
            <a:ext cx="411525" cy="55978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429000" y="-178"/>
            <a:ext cx="3429000" cy="73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112203" tIns="112203" rIns="112203" bIns="112203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718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9125" y="1753850"/>
            <a:ext cx="3033900" cy="210816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155"/>
            </a:lvl1pPr>
            <a:lvl2pPr lvl="1" algn="ctr">
              <a:spcBef>
                <a:spcPts val="0"/>
              </a:spcBef>
              <a:buSzPct val="100000"/>
              <a:defRPr sz="5155"/>
            </a:lvl2pPr>
            <a:lvl3pPr lvl="2" algn="ctr">
              <a:spcBef>
                <a:spcPts val="0"/>
              </a:spcBef>
              <a:buSzPct val="100000"/>
              <a:defRPr sz="5155"/>
            </a:lvl3pPr>
            <a:lvl4pPr lvl="3" algn="ctr">
              <a:spcBef>
                <a:spcPts val="0"/>
              </a:spcBef>
              <a:buSzPct val="100000"/>
              <a:defRPr sz="5155"/>
            </a:lvl4pPr>
            <a:lvl5pPr lvl="4" algn="ctr">
              <a:spcBef>
                <a:spcPts val="0"/>
              </a:spcBef>
              <a:buSzPct val="100000"/>
              <a:defRPr sz="5155"/>
            </a:lvl5pPr>
            <a:lvl6pPr lvl="5" algn="ctr">
              <a:spcBef>
                <a:spcPts val="0"/>
              </a:spcBef>
              <a:buSzPct val="100000"/>
              <a:defRPr sz="5155"/>
            </a:lvl6pPr>
            <a:lvl7pPr lvl="6" algn="ctr">
              <a:spcBef>
                <a:spcPts val="0"/>
              </a:spcBef>
              <a:buSzPct val="100000"/>
              <a:defRPr sz="5155"/>
            </a:lvl7pPr>
            <a:lvl8pPr lvl="7" algn="ctr">
              <a:spcBef>
                <a:spcPts val="0"/>
              </a:spcBef>
              <a:buSzPct val="100000"/>
              <a:defRPr sz="5155"/>
            </a:lvl8pPr>
            <a:lvl9pPr lvl="8" algn="ctr">
              <a:spcBef>
                <a:spcPts val="0"/>
              </a:spcBef>
              <a:buSzPct val="100000"/>
              <a:defRPr sz="5155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99125" y="3986596"/>
            <a:ext cx="3033900" cy="17565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704625" y="1029800"/>
            <a:ext cx="2877750" cy="525525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354345" y="6632133"/>
            <a:ext cx="411525" cy="55978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33775" y="6016821"/>
            <a:ext cx="4499100" cy="860588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354345" y="6632133"/>
            <a:ext cx="411525" cy="55978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3775" y="632928"/>
            <a:ext cx="6390450" cy="8145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33775" y="1639076"/>
            <a:ext cx="6390450" cy="48588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54345" y="6632133"/>
            <a:ext cx="411525" cy="559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227" smtClean="0">
                <a:solidFill>
                  <a:schemeClr val="dk2"/>
                </a:solidFill>
              </a:rPr>
              <a:pPr algn="r"/>
              <a:t>‹#›</a:t>
            </a:fld>
            <a:endParaRPr lang="en" sz="1227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08382" y="292408"/>
            <a:ext cx="5806350" cy="1229652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5pPr>
            <a:lvl6pPr marL="304800" marR="0" lvl="5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6pPr>
            <a:lvl7pPr marL="609600" marR="0" lvl="6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7pPr>
            <a:lvl8pPr marL="914400" marR="0" lvl="7" indent="-1270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8pPr>
            <a:lvl9pPr marL="1219200" marR="0" lvl="8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08382" y="1911570"/>
            <a:ext cx="5806350" cy="4868268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304800" marR="0" lvl="0" indent="-304800" algn="l" rtl="0">
              <a:spcBef>
                <a:spcPts val="300"/>
              </a:spcBef>
              <a:spcAft>
                <a:spcPts val="0"/>
              </a:spcAft>
              <a:buClr>
                <a:srgbClr val="010000"/>
              </a:buClr>
              <a:buSzPct val="100000"/>
              <a:buFont typeface="Arial"/>
              <a:buNone/>
              <a:defRPr sz="900"/>
            </a:lvl1pPr>
            <a:lvl2pPr marL="660400" marR="0" lvl="1" indent="-254000" algn="l" rtl="0">
              <a:spcBef>
                <a:spcPts val="5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None/>
              <a:defRPr sz="900"/>
            </a:lvl2pPr>
            <a:lvl3pPr marL="1016000" marR="0" lvl="2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Char char="•"/>
              <a:defRPr sz="900"/>
            </a:lvl3pPr>
            <a:lvl4pPr marL="1422400" marR="0" lvl="3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Char char="–"/>
              <a:defRPr sz="900"/>
            </a:lvl4pPr>
            <a:lvl5pPr marL="1816100" marR="0" lvl="4" indent="-76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00"/>
            </a:lvl5pPr>
            <a:lvl6pPr marL="2222500" marR="0" lvl="5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6pPr>
            <a:lvl7pPr marL="2628900" marR="0" lvl="6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7pPr>
            <a:lvl8pPr marL="3035300" marR="0" lvl="7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8pPr>
            <a:lvl9pPr marL="3441700" marR="0" lvl="8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343265" y="6779972"/>
            <a:ext cx="1599975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100000"/>
              <a:defRPr sz="1105"/>
            </a:lvl1pPr>
            <a:lvl2pPr marL="498775" marR="0" lvl="1" indent="0" algn="l" rtl="0">
              <a:spcBef>
                <a:spcPts val="0"/>
              </a:spcBef>
              <a:buSzPct val="100000"/>
              <a:defRPr sz="1105"/>
            </a:lvl2pPr>
            <a:lvl3pPr marL="997549" marR="0" lvl="2" indent="0" algn="l" rtl="0">
              <a:spcBef>
                <a:spcPts val="0"/>
              </a:spcBef>
              <a:buSzPct val="100000"/>
              <a:defRPr sz="1105"/>
            </a:lvl3pPr>
            <a:lvl4pPr marL="1496324" marR="0" lvl="3" indent="0" algn="l" rtl="0">
              <a:spcBef>
                <a:spcPts val="0"/>
              </a:spcBef>
              <a:buSzPct val="100000"/>
              <a:defRPr sz="1105"/>
            </a:lvl4pPr>
            <a:lvl5pPr marL="1995099" marR="0" lvl="4" indent="0" algn="l" rtl="0">
              <a:spcBef>
                <a:spcPts val="0"/>
              </a:spcBef>
              <a:buSzPct val="100000"/>
              <a:defRPr sz="1105"/>
            </a:lvl5pPr>
            <a:lvl6pPr marL="2478287" marR="0" lvl="5" indent="0" algn="l" rtl="0">
              <a:spcBef>
                <a:spcPts val="0"/>
              </a:spcBef>
              <a:buSzPct val="100000"/>
              <a:defRPr sz="1105"/>
            </a:lvl6pPr>
            <a:lvl7pPr marL="2977062" marR="0" lvl="6" indent="0" algn="l" rtl="0">
              <a:spcBef>
                <a:spcPts val="0"/>
              </a:spcBef>
              <a:buSzPct val="100000"/>
              <a:defRPr sz="1105"/>
            </a:lvl7pPr>
            <a:lvl8pPr marL="3475836" marR="0" lvl="7" indent="0" algn="l" rtl="0">
              <a:spcBef>
                <a:spcPts val="0"/>
              </a:spcBef>
              <a:buSzPct val="100000"/>
              <a:defRPr sz="1105"/>
            </a:lvl8pPr>
            <a:lvl9pPr marL="3974611" marR="0" lvl="8" indent="0" algn="l" rtl="0">
              <a:spcBef>
                <a:spcPts val="0"/>
              </a:spcBef>
              <a:buSzPct val="100000"/>
              <a:defRPr sz="1105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2342912" y="6779972"/>
            <a:ext cx="217215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ct val="100000"/>
              <a:defRPr sz="1105"/>
            </a:lvl1pPr>
            <a:lvl2pPr marL="498775" marR="0" lvl="1" indent="0" algn="l" rtl="0">
              <a:spcBef>
                <a:spcPts val="0"/>
              </a:spcBef>
              <a:buSzPct val="100000"/>
              <a:defRPr sz="1105"/>
            </a:lvl2pPr>
            <a:lvl3pPr marL="997549" marR="0" lvl="2" indent="0" algn="l" rtl="0">
              <a:spcBef>
                <a:spcPts val="0"/>
              </a:spcBef>
              <a:buSzPct val="100000"/>
              <a:defRPr sz="1105"/>
            </a:lvl3pPr>
            <a:lvl4pPr marL="1496324" marR="0" lvl="3" indent="0" algn="l" rtl="0">
              <a:spcBef>
                <a:spcPts val="0"/>
              </a:spcBef>
              <a:buSzPct val="100000"/>
              <a:defRPr sz="1105"/>
            </a:lvl4pPr>
            <a:lvl5pPr marL="1995099" marR="0" lvl="4" indent="0" algn="l" rtl="0">
              <a:spcBef>
                <a:spcPts val="0"/>
              </a:spcBef>
              <a:buSzPct val="100000"/>
              <a:defRPr sz="1105"/>
            </a:lvl5pPr>
            <a:lvl6pPr marL="2478287" marR="0" lvl="5" indent="0" algn="l" rtl="0">
              <a:spcBef>
                <a:spcPts val="0"/>
              </a:spcBef>
              <a:buSzPct val="100000"/>
              <a:defRPr sz="1105"/>
            </a:lvl6pPr>
            <a:lvl7pPr marL="2977062" marR="0" lvl="6" indent="0" algn="l" rtl="0">
              <a:spcBef>
                <a:spcPts val="0"/>
              </a:spcBef>
              <a:buSzPct val="100000"/>
              <a:defRPr sz="1105"/>
            </a:lvl7pPr>
            <a:lvl8pPr marL="3475836" marR="0" lvl="7" indent="0" algn="l" rtl="0">
              <a:spcBef>
                <a:spcPts val="0"/>
              </a:spcBef>
              <a:buSzPct val="100000"/>
              <a:defRPr sz="1105"/>
            </a:lvl8pPr>
            <a:lvl9pPr marL="3974611" marR="0" lvl="8" indent="0" algn="l" rtl="0">
              <a:spcBef>
                <a:spcPts val="0"/>
              </a:spcBef>
              <a:buSzPct val="100000"/>
              <a:defRPr sz="1105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4914668" y="6779972"/>
            <a:ext cx="1599975" cy="38912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23"/>
          <p:cNvSpPr txBox="1"/>
          <p:nvPr/>
        </p:nvSpPr>
        <p:spPr>
          <a:xfrm>
            <a:off x="184195" y="94659"/>
            <a:ext cx="5403805" cy="540491"/>
          </a:xfrm>
          <a:prstGeom prst="rect">
            <a:avLst/>
          </a:prstGeom>
          <a:noFill/>
          <a:ln>
            <a:noFill/>
          </a:ln>
        </p:spPr>
        <p:txBody>
          <a:bodyPr lIns="0" tIns="112203" rIns="0" bIns="112203" anchor="t" anchorCtr="0">
            <a:noAutofit/>
          </a:bodyPr>
          <a:lstStyle/>
          <a:p>
            <a:pPr marL="7793"/>
            <a:r>
              <a:rPr lang="en" sz="18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Ask yourself: </a:t>
            </a:r>
            <a:r>
              <a:rPr lang="en-US" sz="18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Deciding if your plurals are correct</a:t>
            </a:r>
            <a:endParaRPr lang="en" sz="1800" b="1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Shape 157"/>
          <p:cNvSpPr/>
          <p:nvPr/>
        </p:nvSpPr>
        <p:spPr>
          <a:xfrm>
            <a:off x="814400" y="875715"/>
            <a:ext cx="2943245" cy="777240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Did I add </a:t>
            </a:r>
            <a:r>
              <a:rPr lang="en-US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–s</a:t>
            </a:r>
            <a:r>
              <a:rPr lang="en-US" sz="11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or </a:t>
            </a:r>
            <a:r>
              <a:rPr lang="en-US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–</a:t>
            </a:r>
            <a:r>
              <a:rPr lang="en-US" sz="1100" b="1" dirty="0" err="1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es</a:t>
            </a:r>
            <a:r>
              <a:rPr lang="en-US" sz="1100" b="1" dirty="0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to form the plural?</a:t>
            </a:r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157"/>
          <p:cNvSpPr/>
          <p:nvPr/>
        </p:nvSpPr>
        <p:spPr>
          <a:xfrm>
            <a:off x="814400" y="2397331"/>
            <a:ext cx="2943245" cy="777240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Did I check a dictionary if I’m unsure of the correct plural form?</a:t>
            </a:r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" name="Shape 160"/>
          <p:cNvCxnSpPr/>
          <p:nvPr/>
        </p:nvCxnSpPr>
        <p:spPr>
          <a:xfrm>
            <a:off x="2286021" y="1686939"/>
            <a:ext cx="0" cy="660402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" name="Shape 163"/>
          <p:cNvSpPr/>
          <p:nvPr/>
        </p:nvSpPr>
        <p:spPr>
          <a:xfrm>
            <a:off x="2027816" y="1830777"/>
            <a:ext cx="502920" cy="2468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rgbClr val="639F4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112222" rIns="0" bIns="112203" anchor="ctr" anchorCtr="0">
            <a:noAutofit/>
          </a:bodyPr>
          <a:lstStyle/>
          <a:p>
            <a:pPr algn="ctr"/>
            <a:r>
              <a:rPr lang="en" sz="1000" dirty="0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Yes</a:t>
            </a:r>
          </a:p>
        </p:txBody>
      </p:sp>
      <p:cxnSp>
        <p:nvCxnSpPr>
          <p:cNvPr id="10" name="Shape 160"/>
          <p:cNvCxnSpPr/>
          <p:nvPr/>
        </p:nvCxnSpPr>
        <p:spPr>
          <a:xfrm>
            <a:off x="2286021" y="3217594"/>
            <a:ext cx="0" cy="660402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" name="Shape 157"/>
          <p:cNvSpPr/>
          <p:nvPr/>
        </p:nvSpPr>
        <p:spPr>
          <a:xfrm>
            <a:off x="814400" y="3945777"/>
            <a:ext cx="2943245" cy="777240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Have I made sure not to use an apostrophe to create the plural form?</a:t>
            </a:r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Shape 163"/>
          <p:cNvSpPr/>
          <p:nvPr/>
        </p:nvSpPr>
        <p:spPr>
          <a:xfrm>
            <a:off x="2027816" y="3375218"/>
            <a:ext cx="502920" cy="2468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rgbClr val="639F4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112222" rIns="0" bIns="112203" anchor="ctr" anchorCtr="0">
            <a:noAutofit/>
          </a:bodyPr>
          <a:lstStyle/>
          <a:p>
            <a:pPr algn="ctr"/>
            <a:r>
              <a:rPr lang="en" sz="1000" dirty="0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Yes</a:t>
            </a:r>
          </a:p>
        </p:txBody>
      </p:sp>
      <p:sp>
        <p:nvSpPr>
          <p:cNvPr id="16" name="Shape 158"/>
          <p:cNvSpPr/>
          <p:nvPr/>
        </p:nvSpPr>
        <p:spPr>
          <a:xfrm>
            <a:off x="814400" y="5497197"/>
            <a:ext cx="2943245" cy="632493"/>
          </a:xfrm>
          <a:prstGeom prst="roundRect">
            <a:avLst>
              <a:gd name="adj" fmla="val 19102"/>
            </a:avLst>
          </a:prstGeom>
          <a:solidFill>
            <a:srgbClr val="5F9842"/>
          </a:solidFill>
          <a:ln w="28575" cap="flat" cmpd="sng">
            <a:solidFill>
              <a:srgbClr val="75B4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r>
              <a:rPr lang="en-US" sz="11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My </a:t>
            </a:r>
            <a:r>
              <a:rPr lang="en-US" sz="11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plurals are CORRECT!</a:t>
            </a:r>
            <a:endParaRPr lang="en" sz="11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" name="Shape 160"/>
          <p:cNvCxnSpPr/>
          <p:nvPr/>
        </p:nvCxnSpPr>
        <p:spPr>
          <a:xfrm flipH="1">
            <a:off x="2286021" y="4809619"/>
            <a:ext cx="0" cy="603757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" name="Shape 163"/>
          <p:cNvSpPr/>
          <p:nvPr/>
        </p:nvSpPr>
        <p:spPr>
          <a:xfrm>
            <a:off x="2027816" y="4937194"/>
            <a:ext cx="502920" cy="2468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rgbClr val="639F4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112222" rIns="0" bIns="112203" anchor="ctr" anchorCtr="0">
            <a:noAutofit/>
          </a:bodyPr>
          <a:lstStyle/>
          <a:p>
            <a:pPr algn="ctr"/>
            <a:r>
              <a:rPr lang="en" sz="1000" dirty="0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Yes</a:t>
            </a:r>
          </a:p>
        </p:txBody>
      </p:sp>
      <p:sp>
        <p:nvSpPr>
          <p:cNvPr id="28" name="Shape 215"/>
          <p:cNvSpPr/>
          <p:nvPr/>
        </p:nvSpPr>
        <p:spPr>
          <a:xfrm>
            <a:off x="4386039" y="2481530"/>
            <a:ext cx="2329086" cy="612655"/>
          </a:xfrm>
          <a:prstGeom prst="roundRect">
            <a:avLst>
              <a:gd name="adj" fmla="val 19102"/>
            </a:avLst>
          </a:prstGeom>
          <a:solidFill>
            <a:srgbClr val="E16445"/>
          </a:solidFill>
          <a:ln w="28575" cap="flat" cmpd="sng">
            <a:solidFill>
              <a:srgbClr val="EC998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r>
              <a:rPr lang="en-US" sz="11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My </a:t>
            </a:r>
            <a:r>
              <a:rPr lang="en-US" sz="11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plurals are NOT correct</a:t>
            </a:r>
            <a:r>
              <a:rPr lang="en" sz="11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  <p:cxnSp>
        <p:nvCxnSpPr>
          <p:cNvPr id="29" name="Shape 160"/>
          <p:cNvCxnSpPr/>
          <p:nvPr/>
        </p:nvCxnSpPr>
        <p:spPr>
          <a:xfrm>
            <a:off x="3757651" y="1636949"/>
            <a:ext cx="739131" cy="798482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" name="Shape 160"/>
          <p:cNvCxnSpPr/>
          <p:nvPr/>
        </p:nvCxnSpPr>
        <p:spPr>
          <a:xfrm flipV="1">
            <a:off x="3757651" y="3149812"/>
            <a:ext cx="739131" cy="795965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" name="Shape 204"/>
          <p:cNvSpPr/>
          <p:nvPr/>
        </p:nvSpPr>
        <p:spPr>
          <a:xfrm>
            <a:off x="3820329" y="1856657"/>
            <a:ext cx="502920" cy="2468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pPr algn="ctr"/>
            <a:r>
              <a:rPr lang="en" sz="1000" dirty="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No</a:t>
            </a:r>
          </a:p>
        </p:txBody>
      </p:sp>
      <p:sp>
        <p:nvSpPr>
          <p:cNvPr id="37" name="Shape 204"/>
          <p:cNvSpPr/>
          <p:nvPr/>
        </p:nvSpPr>
        <p:spPr>
          <a:xfrm>
            <a:off x="3820329" y="3417452"/>
            <a:ext cx="502920" cy="2468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pPr algn="ctr"/>
            <a:r>
              <a:rPr lang="en" sz="1000" dirty="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60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B342A"/>
      </a:hlink>
      <a:folHlink>
        <a:srgbClr val="DB342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2071</TotalTime>
  <Words>69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Helvetica Neue</vt:lpstr>
      <vt:lpstr>Lato</vt:lpstr>
      <vt:lpstr>Noto Symbol</vt:lpstr>
      <vt:lpstr>simple-light-2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 yourself: Deciding if your plurals are correct </dc:title>
  <dc:subject/>
  <dc:creator>College for America</dc:creator>
  <cp:keywords/>
  <dc:description/>
  <cp:lastModifiedBy>Chris Glendening</cp:lastModifiedBy>
  <cp:revision>275</cp:revision>
  <dcterms:modified xsi:type="dcterms:W3CDTF">2016-11-22T15:16:33Z</dcterms:modified>
  <cp:category/>
</cp:coreProperties>
</file>